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2"/>
  </p:notesMasterIdLst>
  <p:sldIdLst>
    <p:sldId id="256" r:id="rId2"/>
    <p:sldId id="266" r:id="rId3"/>
    <p:sldId id="257" r:id="rId4"/>
    <p:sldId id="260" r:id="rId5"/>
    <p:sldId id="262" r:id="rId6"/>
    <p:sldId id="261" r:id="rId7"/>
    <p:sldId id="267" r:id="rId8"/>
    <p:sldId id="263" r:id="rId9"/>
    <p:sldId id="258" r:id="rId10"/>
    <p:sldId id="265" r:id="rId11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ropi.greek-language.gr/enotita/neoi/ekpedefsi/ekpedefsi-ergasia/" TargetMode="External"/><Relationship Id="rId1" Type="http://schemas.openxmlformats.org/officeDocument/2006/relationships/hyperlink" Target="http://politropi.greek-language.gr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fvup9dh" TargetMode="External"/><Relationship Id="rId1" Type="http://schemas.openxmlformats.org/officeDocument/2006/relationships/hyperlink" Target="https://tinyurl.com/yzgdo56q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ropi.greek-language.gr/enotita/neoi/ekpedefsi/ekpedefsi-ergasia/" TargetMode="External"/><Relationship Id="rId1" Type="http://schemas.openxmlformats.org/officeDocument/2006/relationships/hyperlink" Target="http://politropi.greek-language.gr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fvup9dh" TargetMode="External"/><Relationship Id="rId1" Type="http://schemas.openxmlformats.org/officeDocument/2006/relationships/hyperlink" Target="https://tinyurl.com/yzgdo56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94176-A2E1-409A-9D45-8492CA5FA9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CF7A63-D3ED-46AA-8A26-D13185B2BACB}">
      <dgm:prSet/>
      <dgm:spPr/>
      <dgm:t>
        <a:bodyPr/>
        <a:lstStyle/>
        <a:p>
          <a:r>
            <a:rPr lang="el-GR" dirty="0"/>
            <a:t>Κείμενο 4 (αφηγηματικό): προπτυχιακές σπουδές, μετεκπαίδευση και επαγγελματική αποκατάσταση</a:t>
          </a:r>
          <a:endParaRPr lang="en-US" dirty="0"/>
        </a:p>
      </dgm:t>
    </dgm:pt>
    <dgm:pt modelId="{65677CCE-2E39-4B58-B887-D907A4034FC4}" type="parTrans" cxnId="{D57F9625-0274-4E85-B31D-BF7F805373F5}">
      <dgm:prSet/>
      <dgm:spPr/>
      <dgm:t>
        <a:bodyPr/>
        <a:lstStyle/>
        <a:p>
          <a:endParaRPr lang="en-US"/>
        </a:p>
      </dgm:t>
    </dgm:pt>
    <dgm:pt modelId="{3C63588B-1635-4022-9DB3-EF0AC33ED3E5}" type="sibTrans" cxnId="{D57F9625-0274-4E85-B31D-BF7F805373F5}">
      <dgm:prSet/>
      <dgm:spPr/>
      <dgm:t>
        <a:bodyPr/>
        <a:lstStyle/>
        <a:p>
          <a:endParaRPr lang="en-US"/>
        </a:p>
      </dgm:t>
    </dgm:pt>
    <dgm:pt modelId="{D05060BB-09FB-4419-A4B9-828D65151B9F}">
      <dgm:prSet/>
      <dgm:spPr/>
      <dgm:t>
        <a:bodyPr/>
        <a:lstStyle/>
        <a:p>
          <a:r>
            <a:rPr lang="el-GR" dirty="0"/>
            <a:t>Κείμενο 5 (</a:t>
          </a:r>
          <a:r>
            <a:rPr lang="el-GR" dirty="0" err="1"/>
            <a:t>επιχειρηματολογικό</a:t>
          </a:r>
          <a:r>
            <a:rPr lang="el-GR" dirty="0"/>
            <a:t>): πανεπιστημιακές σπουδές ως μέσο προστασίας από ανεργία νέων  </a:t>
          </a:r>
          <a:endParaRPr lang="en-US" dirty="0"/>
        </a:p>
      </dgm:t>
    </dgm:pt>
    <dgm:pt modelId="{B6388A8E-E1FC-4149-B409-4EAE628AF5AF}" type="parTrans" cxnId="{0042D359-5FF3-418A-AF67-944EB8191F76}">
      <dgm:prSet/>
      <dgm:spPr/>
      <dgm:t>
        <a:bodyPr/>
        <a:lstStyle/>
        <a:p>
          <a:endParaRPr lang="en-US"/>
        </a:p>
      </dgm:t>
    </dgm:pt>
    <dgm:pt modelId="{8AC5112B-DBED-4B72-ADAF-71D2EE180429}" type="sibTrans" cxnId="{0042D359-5FF3-418A-AF67-944EB8191F76}">
      <dgm:prSet/>
      <dgm:spPr/>
      <dgm:t>
        <a:bodyPr/>
        <a:lstStyle/>
        <a:p>
          <a:endParaRPr lang="en-US"/>
        </a:p>
      </dgm:t>
    </dgm:pt>
    <dgm:pt modelId="{EB99879A-AD2E-4B41-9F13-348EE94B180E}" type="pres">
      <dgm:prSet presAssocID="{94394176-A2E1-409A-9D45-8492CA5FA918}" presName="linear" presStyleCnt="0">
        <dgm:presLayoutVars>
          <dgm:animLvl val="lvl"/>
          <dgm:resizeHandles val="exact"/>
        </dgm:presLayoutVars>
      </dgm:prSet>
      <dgm:spPr/>
    </dgm:pt>
    <dgm:pt modelId="{BF0085E4-F2B1-6745-91B5-5498FAD77C15}" type="pres">
      <dgm:prSet presAssocID="{E2CF7A63-D3ED-46AA-8A26-D13185B2BA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CA8F01-7C16-0549-BD1B-1DB979F842E6}" type="pres">
      <dgm:prSet presAssocID="{3C63588B-1635-4022-9DB3-EF0AC33ED3E5}" presName="spacer" presStyleCnt="0"/>
      <dgm:spPr/>
    </dgm:pt>
    <dgm:pt modelId="{5B6C36E4-E678-184A-94C9-A408FF8AD502}" type="pres">
      <dgm:prSet presAssocID="{D05060BB-09FB-4419-A4B9-828D65151B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7F9625-0274-4E85-B31D-BF7F805373F5}" srcId="{94394176-A2E1-409A-9D45-8492CA5FA918}" destId="{E2CF7A63-D3ED-46AA-8A26-D13185B2BACB}" srcOrd="0" destOrd="0" parTransId="{65677CCE-2E39-4B58-B887-D907A4034FC4}" sibTransId="{3C63588B-1635-4022-9DB3-EF0AC33ED3E5}"/>
    <dgm:cxn modelId="{18335A3F-D205-D94C-93EC-F5F72AE1B86C}" type="presOf" srcId="{94394176-A2E1-409A-9D45-8492CA5FA918}" destId="{EB99879A-AD2E-4B41-9F13-348EE94B180E}" srcOrd="0" destOrd="0" presId="urn:microsoft.com/office/officeart/2005/8/layout/vList2"/>
    <dgm:cxn modelId="{0042D359-5FF3-418A-AF67-944EB8191F76}" srcId="{94394176-A2E1-409A-9D45-8492CA5FA918}" destId="{D05060BB-09FB-4419-A4B9-828D65151B9F}" srcOrd="1" destOrd="0" parTransId="{B6388A8E-E1FC-4149-B409-4EAE628AF5AF}" sibTransId="{8AC5112B-DBED-4B72-ADAF-71D2EE180429}"/>
    <dgm:cxn modelId="{9C0DED8D-C5A1-3041-AB6D-22788EA43A9A}" type="presOf" srcId="{D05060BB-09FB-4419-A4B9-828D65151B9F}" destId="{5B6C36E4-E678-184A-94C9-A408FF8AD502}" srcOrd="0" destOrd="0" presId="urn:microsoft.com/office/officeart/2005/8/layout/vList2"/>
    <dgm:cxn modelId="{26F262D8-298B-7B4F-B921-8AB4053421E6}" type="presOf" srcId="{E2CF7A63-D3ED-46AA-8A26-D13185B2BACB}" destId="{BF0085E4-F2B1-6745-91B5-5498FAD77C15}" srcOrd="0" destOrd="0" presId="urn:microsoft.com/office/officeart/2005/8/layout/vList2"/>
    <dgm:cxn modelId="{29D81FB0-BFF0-8243-ADB7-59B5CEC4D14E}" type="presParOf" srcId="{EB99879A-AD2E-4B41-9F13-348EE94B180E}" destId="{BF0085E4-F2B1-6745-91B5-5498FAD77C15}" srcOrd="0" destOrd="0" presId="urn:microsoft.com/office/officeart/2005/8/layout/vList2"/>
    <dgm:cxn modelId="{912E3726-2180-4642-8750-7E77A180916B}" type="presParOf" srcId="{EB99879A-AD2E-4B41-9F13-348EE94B180E}" destId="{A3CA8F01-7C16-0549-BD1B-1DB979F842E6}" srcOrd="1" destOrd="0" presId="urn:microsoft.com/office/officeart/2005/8/layout/vList2"/>
    <dgm:cxn modelId="{D42FB104-BCA8-9947-ACA9-F294B095B601}" type="presParOf" srcId="{EB99879A-AD2E-4B41-9F13-348EE94B180E}" destId="{5B6C36E4-E678-184A-94C9-A408FF8AD5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06360-5DB3-4D26-A36C-ECEAC84E6C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A073E6-5D29-430E-8983-4B516276608A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http://politropi.greek-language.gr/</a:t>
          </a:r>
          <a:endParaRPr lang="en-US"/>
        </a:p>
      </dgm:t>
    </dgm:pt>
    <dgm:pt modelId="{60CEF8FD-4E83-47F2-BE4F-DD6B6D7858F2}" type="parTrans" cxnId="{E65BFCAC-A159-4278-8C24-70F67152F9F6}">
      <dgm:prSet/>
      <dgm:spPr/>
      <dgm:t>
        <a:bodyPr/>
        <a:lstStyle/>
        <a:p>
          <a:endParaRPr lang="en-US"/>
        </a:p>
      </dgm:t>
    </dgm:pt>
    <dgm:pt modelId="{AD395D34-59C2-43F5-A121-7A05649BDCE1}" type="sibTrans" cxnId="{E65BFCAC-A159-4278-8C24-70F67152F9F6}">
      <dgm:prSet/>
      <dgm:spPr/>
      <dgm:t>
        <a:bodyPr/>
        <a:lstStyle/>
        <a:p>
          <a:endParaRPr lang="en-US"/>
        </a:p>
      </dgm:t>
    </dgm:pt>
    <dgm:pt modelId="{82E46679-C69B-4B83-8D0A-D8F14C1EA6B8}">
      <dgm:prSet/>
      <dgm:spPr/>
      <dgm:t>
        <a:bodyPr/>
        <a:lstStyle/>
        <a:p>
          <a:r>
            <a:rPr lang="en-US" dirty="0"/>
            <a:t>NEOI</a:t>
          </a:r>
        </a:p>
      </dgm:t>
    </dgm:pt>
    <dgm:pt modelId="{3CED7612-8E69-4FB1-8DDF-8BA6F7D9B41B}" type="parTrans" cxnId="{1B187184-8BC9-4D9A-9A60-32A60792260E}">
      <dgm:prSet/>
      <dgm:spPr/>
      <dgm:t>
        <a:bodyPr/>
        <a:lstStyle/>
        <a:p>
          <a:endParaRPr lang="en-US"/>
        </a:p>
      </dgm:t>
    </dgm:pt>
    <dgm:pt modelId="{FB1AF9D2-F2D8-4AE3-9A61-9A4C90FADF71}" type="sibTrans" cxnId="{1B187184-8BC9-4D9A-9A60-32A60792260E}">
      <dgm:prSet/>
      <dgm:spPr/>
      <dgm:t>
        <a:bodyPr/>
        <a:lstStyle/>
        <a:p>
          <a:endParaRPr lang="en-US"/>
        </a:p>
      </dgm:t>
    </dgm:pt>
    <dgm:pt modelId="{7E181FB0-FEE9-4181-A93D-2BC02AD20B02}">
      <dgm:prSet/>
      <dgm:spPr/>
      <dgm:t>
        <a:bodyPr/>
        <a:lstStyle/>
        <a:p>
          <a:r>
            <a:rPr lang="en-US"/>
            <a:t>E</a:t>
          </a:r>
          <a:r>
            <a:rPr lang="el-GR"/>
            <a:t>ΚΠΑΙΔΕΥΣΗ</a:t>
          </a:r>
          <a:endParaRPr lang="en-US"/>
        </a:p>
      </dgm:t>
    </dgm:pt>
    <dgm:pt modelId="{16881EC9-FD3D-4E2D-847E-B2914E1DE1A4}" type="parTrans" cxnId="{BCA9E54F-E28C-482D-B929-9B0F1E1181FF}">
      <dgm:prSet/>
      <dgm:spPr/>
      <dgm:t>
        <a:bodyPr/>
        <a:lstStyle/>
        <a:p>
          <a:endParaRPr lang="en-US"/>
        </a:p>
      </dgm:t>
    </dgm:pt>
    <dgm:pt modelId="{CE5FDC39-91E9-4F5B-A702-18F94B221D42}" type="sibTrans" cxnId="{BCA9E54F-E28C-482D-B929-9B0F1E1181FF}">
      <dgm:prSet/>
      <dgm:spPr/>
      <dgm:t>
        <a:bodyPr/>
        <a:lstStyle/>
        <a:p>
          <a:endParaRPr lang="en-US"/>
        </a:p>
      </dgm:t>
    </dgm:pt>
    <dgm:pt modelId="{7D392E1D-8905-44B3-9AF2-ED5E7CF93AED}">
      <dgm:prSet/>
      <dgm:spPr/>
      <dgm:t>
        <a:bodyPr/>
        <a:lstStyle/>
        <a:p>
          <a:r>
            <a:rPr lang="el-GR"/>
            <a:t>ΕΚΠΑΙΔΕΥΣΗ ΚΑΙ ΕΡΓΑΣΙΑ</a:t>
          </a:r>
          <a:endParaRPr lang="en-US"/>
        </a:p>
      </dgm:t>
    </dgm:pt>
    <dgm:pt modelId="{3997A8F5-C199-47B5-9FBE-DB44161A0BEE}" type="parTrans" cxnId="{534FAF50-848B-4372-B957-F7EBF6510387}">
      <dgm:prSet/>
      <dgm:spPr/>
      <dgm:t>
        <a:bodyPr/>
        <a:lstStyle/>
        <a:p>
          <a:endParaRPr lang="en-US"/>
        </a:p>
      </dgm:t>
    </dgm:pt>
    <dgm:pt modelId="{2FD98772-1102-4041-B7F7-37E7FBFF0AFF}" type="sibTrans" cxnId="{534FAF50-848B-4372-B957-F7EBF6510387}">
      <dgm:prSet/>
      <dgm:spPr/>
      <dgm:t>
        <a:bodyPr/>
        <a:lstStyle/>
        <a:p>
          <a:endParaRPr lang="en-US"/>
        </a:p>
      </dgm:t>
    </dgm:pt>
    <dgm:pt modelId="{4463E27C-A12C-4728-91AC-CB6DE242160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/>
            </a:rPr>
            <a:t>http://politropi.greek-language.gr/enotita/neoi/ekpedefsi/ekpedefsi-ergasia/</a:t>
          </a:r>
          <a:endParaRPr lang="en-US" dirty="0"/>
        </a:p>
      </dgm:t>
    </dgm:pt>
    <dgm:pt modelId="{86E47DA2-5173-4B57-9282-CBD78723AC81}" type="parTrans" cxnId="{69EB11BF-478E-4361-917C-4D9228C87139}">
      <dgm:prSet/>
      <dgm:spPr/>
      <dgm:t>
        <a:bodyPr/>
        <a:lstStyle/>
        <a:p>
          <a:endParaRPr lang="en-US"/>
        </a:p>
      </dgm:t>
    </dgm:pt>
    <dgm:pt modelId="{D8626C66-F6DB-4B27-8A2A-2125F1B43A72}" type="sibTrans" cxnId="{69EB11BF-478E-4361-917C-4D9228C87139}">
      <dgm:prSet/>
      <dgm:spPr/>
      <dgm:t>
        <a:bodyPr/>
        <a:lstStyle/>
        <a:p>
          <a:endParaRPr lang="en-US"/>
        </a:p>
      </dgm:t>
    </dgm:pt>
    <dgm:pt modelId="{B7CF393D-A574-3A48-84CD-2E333D4CAF0E}" type="pres">
      <dgm:prSet presAssocID="{B3B06360-5DB3-4D26-A36C-ECEAC84E6C20}" presName="linear" presStyleCnt="0">
        <dgm:presLayoutVars>
          <dgm:animLvl val="lvl"/>
          <dgm:resizeHandles val="exact"/>
        </dgm:presLayoutVars>
      </dgm:prSet>
      <dgm:spPr/>
    </dgm:pt>
    <dgm:pt modelId="{11568DF2-B7BC-D04B-8EDC-ADB24711D5B7}" type="pres">
      <dgm:prSet presAssocID="{74A073E6-5D29-430E-8983-4B51627660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A9F5CAA-4988-3448-A55C-46E359984D18}" type="pres">
      <dgm:prSet presAssocID="{AD395D34-59C2-43F5-A121-7A05649BDCE1}" presName="spacer" presStyleCnt="0"/>
      <dgm:spPr/>
    </dgm:pt>
    <dgm:pt modelId="{9BB3371F-7A24-3447-878A-CC1B731F8A51}" type="pres">
      <dgm:prSet presAssocID="{82E46679-C69B-4B83-8D0A-D8F14C1EA6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DAE3E5-9FF4-DE42-BBB9-7B743327DB6A}" type="pres">
      <dgm:prSet presAssocID="{FB1AF9D2-F2D8-4AE3-9A61-9A4C90FADF71}" presName="spacer" presStyleCnt="0"/>
      <dgm:spPr/>
    </dgm:pt>
    <dgm:pt modelId="{AEA86F60-EC44-F847-8A6D-E315D645895C}" type="pres">
      <dgm:prSet presAssocID="{7E181FB0-FEE9-4181-A93D-2BC02AD20B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101EFD-593E-E74C-8D95-05C2027F0D02}" type="pres">
      <dgm:prSet presAssocID="{CE5FDC39-91E9-4F5B-A702-18F94B221D42}" presName="spacer" presStyleCnt="0"/>
      <dgm:spPr/>
    </dgm:pt>
    <dgm:pt modelId="{9FE4B73E-51A7-E344-9D2F-6F41E1476C3C}" type="pres">
      <dgm:prSet presAssocID="{7D392E1D-8905-44B3-9AF2-ED5E7CF93A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A38285-C644-364F-92C7-279C80ABE891}" type="pres">
      <dgm:prSet presAssocID="{2FD98772-1102-4041-B7F7-37E7FBFF0AFF}" presName="spacer" presStyleCnt="0"/>
      <dgm:spPr/>
    </dgm:pt>
    <dgm:pt modelId="{84D15E1D-1F13-B346-ADF0-1E493E26F210}" type="pres">
      <dgm:prSet presAssocID="{4463E27C-A12C-4728-91AC-CB6DE242160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B52F020-4C1D-B149-AF9C-52C7C9B73646}" type="presOf" srcId="{B3B06360-5DB3-4D26-A36C-ECEAC84E6C20}" destId="{B7CF393D-A574-3A48-84CD-2E333D4CAF0E}" srcOrd="0" destOrd="0" presId="urn:microsoft.com/office/officeart/2005/8/layout/vList2"/>
    <dgm:cxn modelId="{5F83C04B-C20E-E240-881D-98B6FF9E0952}" type="presOf" srcId="{7E181FB0-FEE9-4181-A93D-2BC02AD20B02}" destId="{AEA86F60-EC44-F847-8A6D-E315D645895C}" srcOrd="0" destOrd="0" presId="urn:microsoft.com/office/officeart/2005/8/layout/vList2"/>
    <dgm:cxn modelId="{BCA9E54F-E28C-482D-B929-9B0F1E1181FF}" srcId="{B3B06360-5DB3-4D26-A36C-ECEAC84E6C20}" destId="{7E181FB0-FEE9-4181-A93D-2BC02AD20B02}" srcOrd="2" destOrd="0" parTransId="{16881EC9-FD3D-4E2D-847E-B2914E1DE1A4}" sibTransId="{CE5FDC39-91E9-4F5B-A702-18F94B221D42}"/>
    <dgm:cxn modelId="{534FAF50-848B-4372-B957-F7EBF6510387}" srcId="{B3B06360-5DB3-4D26-A36C-ECEAC84E6C20}" destId="{7D392E1D-8905-44B3-9AF2-ED5E7CF93AED}" srcOrd="3" destOrd="0" parTransId="{3997A8F5-C199-47B5-9FBE-DB44161A0BEE}" sibTransId="{2FD98772-1102-4041-B7F7-37E7FBFF0AFF}"/>
    <dgm:cxn modelId="{C102867F-17DE-0544-BDA8-962ABF6B1B8A}" type="presOf" srcId="{7D392E1D-8905-44B3-9AF2-ED5E7CF93AED}" destId="{9FE4B73E-51A7-E344-9D2F-6F41E1476C3C}" srcOrd="0" destOrd="0" presId="urn:microsoft.com/office/officeart/2005/8/layout/vList2"/>
    <dgm:cxn modelId="{1B187184-8BC9-4D9A-9A60-32A60792260E}" srcId="{B3B06360-5DB3-4D26-A36C-ECEAC84E6C20}" destId="{82E46679-C69B-4B83-8D0A-D8F14C1EA6B8}" srcOrd="1" destOrd="0" parTransId="{3CED7612-8E69-4FB1-8DDF-8BA6F7D9B41B}" sibTransId="{FB1AF9D2-F2D8-4AE3-9A61-9A4C90FADF71}"/>
    <dgm:cxn modelId="{E65BFCAC-A159-4278-8C24-70F67152F9F6}" srcId="{B3B06360-5DB3-4D26-A36C-ECEAC84E6C20}" destId="{74A073E6-5D29-430E-8983-4B516276608A}" srcOrd="0" destOrd="0" parTransId="{60CEF8FD-4E83-47F2-BE4F-DD6B6D7858F2}" sibTransId="{AD395D34-59C2-43F5-A121-7A05649BDCE1}"/>
    <dgm:cxn modelId="{69EB11BF-478E-4361-917C-4D9228C87139}" srcId="{B3B06360-5DB3-4D26-A36C-ECEAC84E6C20}" destId="{4463E27C-A12C-4728-91AC-CB6DE2421603}" srcOrd="4" destOrd="0" parTransId="{86E47DA2-5173-4B57-9282-CBD78723AC81}" sibTransId="{D8626C66-F6DB-4B27-8A2A-2125F1B43A72}"/>
    <dgm:cxn modelId="{0FB11CC4-646D-1749-B804-713BE6CDB85C}" type="presOf" srcId="{74A073E6-5D29-430E-8983-4B516276608A}" destId="{11568DF2-B7BC-D04B-8EDC-ADB24711D5B7}" srcOrd="0" destOrd="0" presId="urn:microsoft.com/office/officeart/2005/8/layout/vList2"/>
    <dgm:cxn modelId="{3204F6C5-3BCD-E24C-8B7C-5BF221BAEB00}" type="presOf" srcId="{82E46679-C69B-4B83-8D0A-D8F14C1EA6B8}" destId="{9BB3371F-7A24-3447-878A-CC1B731F8A51}" srcOrd="0" destOrd="0" presId="urn:microsoft.com/office/officeart/2005/8/layout/vList2"/>
    <dgm:cxn modelId="{E19BF7D6-0D82-6745-A892-C0C3C98FDCA1}" type="presOf" srcId="{4463E27C-A12C-4728-91AC-CB6DE2421603}" destId="{84D15E1D-1F13-B346-ADF0-1E493E26F210}" srcOrd="0" destOrd="0" presId="urn:microsoft.com/office/officeart/2005/8/layout/vList2"/>
    <dgm:cxn modelId="{E2DAC746-D9DA-E746-A9EB-1C5A1E9559DE}" type="presParOf" srcId="{B7CF393D-A574-3A48-84CD-2E333D4CAF0E}" destId="{11568DF2-B7BC-D04B-8EDC-ADB24711D5B7}" srcOrd="0" destOrd="0" presId="urn:microsoft.com/office/officeart/2005/8/layout/vList2"/>
    <dgm:cxn modelId="{C78BA40A-F2D9-3C45-B207-90EFA009A519}" type="presParOf" srcId="{B7CF393D-A574-3A48-84CD-2E333D4CAF0E}" destId="{4A9F5CAA-4988-3448-A55C-46E359984D18}" srcOrd="1" destOrd="0" presId="urn:microsoft.com/office/officeart/2005/8/layout/vList2"/>
    <dgm:cxn modelId="{9A5B8378-51D1-674D-83C7-9A7F256340C5}" type="presParOf" srcId="{B7CF393D-A574-3A48-84CD-2E333D4CAF0E}" destId="{9BB3371F-7A24-3447-878A-CC1B731F8A51}" srcOrd="2" destOrd="0" presId="urn:microsoft.com/office/officeart/2005/8/layout/vList2"/>
    <dgm:cxn modelId="{041A1752-BE74-6D46-812D-16EE6E5E2282}" type="presParOf" srcId="{B7CF393D-A574-3A48-84CD-2E333D4CAF0E}" destId="{10DAE3E5-9FF4-DE42-BBB9-7B743327DB6A}" srcOrd="3" destOrd="0" presId="urn:microsoft.com/office/officeart/2005/8/layout/vList2"/>
    <dgm:cxn modelId="{C6C7BB5A-A725-7147-8323-DCE12767A4EC}" type="presParOf" srcId="{B7CF393D-A574-3A48-84CD-2E333D4CAF0E}" destId="{AEA86F60-EC44-F847-8A6D-E315D645895C}" srcOrd="4" destOrd="0" presId="urn:microsoft.com/office/officeart/2005/8/layout/vList2"/>
    <dgm:cxn modelId="{F6F3AEC8-EA54-4A4B-8F1A-928768F0B7A9}" type="presParOf" srcId="{B7CF393D-A574-3A48-84CD-2E333D4CAF0E}" destId="{A2101EFD-593E-E74C-8D95-05C2027F0D02}" srcOrd="5" destOrd="0" presId="urn:microsoft.com/office/officeart/2005/8/layout/vList2"/>
    <dgm:cxn modelId="{860127E8-6829-A44E-B5E4-49A356F45C6E}" type="presParOf" srcId="{B7CF393D-A574-3A48-84CD-2E333D4CAF0E}" destId="{9FE4B73E-51A7-E344-9D2F-6F41E1476C3C}" srcOrd="6" destOrd="0" presId="urn:microsoft.com/office/officeart/2005/8/layout/vList2"/>
    <dgm:cxn modelId="{A7AF3A57-57F4-5C43-B85B-13B3E492F1D7}" type="presParOf" srcId="{B7CF393D-A574-3A48-84CD-2E333D4CAF0E}" destId="{98A38285-C644-364F-92C7-279C80ABE891}" srcOrd="7" destOrd="0" presId="urn:microsoft.com/office/officeart/2005/8/layout/vList2"/>
    <dgm:cxn modelId="{2D739626-0828-2C4D-BD32-EB2005992F43}" type="presParOf" srcId="{B7CF393D-A574-3A48-84CD-2E333D4CAF0E}" destId="{84D15E1D-1F13-B346-ADF0-1E493E26F2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4DA086-F96D-4011-B244-EFABDF2587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9D2F9E-EC82-4791-A3D7-84825E26FEF9}">
      <dgm:prSet/>
      <dgm:spPr/>
      <dgm:t>
        <a:bodyPr/>
        <a:lstStyle/>
        <a:p>
          <a:r>
            <a:rPr lang="el-GR" u="sng">
              <a:hlinkClick xmlns:r="http://schemas.openxmlformats.org/officeDocument/2006/relationships" r:id="rId1"/>
            </a:rPr>
            <a:t>https://tinyurl.com/yzgdo56q</a:t>
          </a:r>
          <a:r>
            <a:rPr lang="el-GR"/>
            <a:t> </a:t>
          </a:r>
          <a:endParaRPr lang="en-US"/>
        </a:p>
      </dgm:t>
    </dgm:pt>
    <dgm:pt modelId="{BE299874-ADE0-4587-8CF1-B8480B808992}" type="parTrans" cxnId="{FC43604E-1455-42F0-8DAA-4DC6DACCB45A}">
      <dgm:prSet/>
      <dgm:spPr/>
      <dgm:t>
        <a:bodyPr/>
        <a:lstStyle/>
        <a:p>
          <a:endParaRPr lang="en-US"/>
        </a:p>
      </dgm:t>
    </dgm:pt>
    <dgm:pt modelId="{65F4F243-EF4C-425E-AA46-C49DFA496155}" type="sibTrans" cxnId="{FC43604E-1455-42F0-8DAA-4DC6DACCB45A}">
      <dgm:prSet/>
      <dgm:spPr/>
      <dgm:t>
        <a:bodyPr/>
        <a:lstStyle/>
        <a:p>
          <a:endParaRPr lang="en-US"/>
        </a:p>
      </dgm:t>
    </dgm:pt>
    <dgm:pt modelId="{6F8B71F8-37C6-45D7-B370-DD77E90D0B0B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2"/>
            </a:rPr>
            <a:t>https://tinyurl.com/yfvup9dh</a:t>
          </a:r>
          <a:endParaRPr lang="en-US"/>
        </a:p>
      </dgm:t>
    </dgm:pt>
    <dgm:pt modelId="{47639CFB-269B-4F56-94D5-CAE5BB778479}" type="parTrans" cxnId="{70DBE24F-3D0C-40DE-AE36-30026F641992}">
      <dgm:prSet/>
      <dgm:spPr/>
      <dgm:t>
        <a:bodyPr/>
        <a:lstStyle/>
        <a:p>
          <a:endParaRPr lang="en-US"/>
        </a:p>
      </dgm:t>
    </dgm:pt>
    <dgm:pt modelId="{F2D7BF1A-C88B-4F2B-807D-E7D3EEAAA40D}" type="sibTrans" cxnId="{70DBE24F-3D0C-40DE-AE36-30026F641992}">
      <dgm:prSet/>
      <dgm:spPr/>
      <dgm:t>
        <a:bodyPr/>
        <a:lstStyle/>
        <a:p>
          <a:endParaRPr lang="en-US"/>
        </a:p>
      </dgm:t>
    </dgm:pt>
    <dgm:pt modelId="{D679946C-9FE1-434D-9A1B-1F51D48A14DC}" type="pres">
      <dgm:prSet presAssocID="{474DA086-F96D-4011-B244-EFABDF258776}" presName="linear" presStyleCnt="0">
        <dgm:presLayoutVars>
          <dgm:animLvl val="lvl"/>
          <dgm:resizeHandles val="exact"/>
        </dgm:presLayoutVars>
      </dgm:prSet>
      <dgm:spPr/>
    </dgm:pt>
    <dgm:pt modelId="{9AF76097-7CC0-1643-B03F-26826E63AC62}" type="pres">
      <dgm:prSet presAssocID="{039D2F9E-EC82-4791-A3D7-84825E26FE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49600E-B4FD-8F42-A9E4-65B634DBD42A}" type="pres">
      <dgm:prSet presAssocID="{65F4F243-EF4C-425E-AA46-C49DFA496155}" presName="spacer" presStyleCnt="0"/>
      <dgm:spPr/>
    </dgm:pt>
    <dgm:pt modelId="{31BD034F-7CD7-C944-AB36-CF776CC534E3}" type="pres">
      <dgm:prSet presAssocID="{6F8B71F8-37C6-45D7-B370-DD77E90D0B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41C3D36-052A-644F-97A3-080C6C2F294B}" type="presOf" srcId="{6F8B71F8-37C6-45D7-B370-DD77E90D0B0B}" destId="{31BD034F-7CD7-C944-AB36-CF776CC534E3}" srcOrd="0" destOrd="0" presId="urn:microsoft.com/office/officeart/2005/8/layout/vList2"/>
    <dgm:cxn modelId="{FC43604E-1455-42F0-8DAA-4DC6DACCB45A}" srcId="{474DA086-F96D-4011-B244-EFABDF258776}" destId="{039D2F9E-EC82-4791-A3D7-84825E26FEF9}" srcOrd="0" destOrd="0" parTransId="{BE299874-ADE0-4587-8CF1-B8480B808992}" sibTransId="{65F4F243-EF4C-425E-AA46-C49DFA496155}"/>
    <dgm:cxn modelId="{70DBE24F-3D0C-40DE-AE36-30026F641992}" srcId="{474DA086-F96D-4011-B244-EFABDF258776}" destId="{6F8B71F8-37C6-45D7-B370-DD77E90D0B0B}" srcOrd="1" destOrd="0" parTransId="{47639CFB-269B-4F56-94D5-CAE5BB778479}" sibTransId="{F2D7BF1A-C88B-4F2B-807D-E7D3EEAAA40D}"/>
    <dgm:cxn modelId="{7110F39F-19C9-F249-9106-532562B21398}" type="presOf" srcId="{474DA086-F96D-4011-B244-EFABDF258776}" destId="{D679946C-9FE1-434D-9A1B-1F51D48A14DC}" srcOrd="0" destOrd="0" presId="urn:microsoft.com/office/officeart/2005/8/layout/vList2"/>
    <dgm:cxn modelId="{EAE3CCEA-D8F4-B74A-A87B-81176FD11BB1}" type="presOf" srcId="{039D2F9E-EC82-4791-A3D7-84825E26FEF9}" destId="{9AF76097-7CC0-1643-B03F-26826E63AC62}" srcOrd="0" destOrd="0" presId="urn:microsoft.com/office/officeart/2005/8/layout/vList2"/>
    <dgm:cxn modelId="{55765D8D-9547-F34A-8A66-96BB309DEC5A}" type="presParOf" srcId="{D679946C-9FE1-434D-9A1B-1F51D48A14DC}" destId="{9AF76097-7CC0-1643-B03F-26826E63AC62}" srcOrd="0" destOrd="0" presId="urn:microsoft.com/office/officeart/2005/8/layout/vList2"/>
    <dgm:cxn modelId="{6459506D-B960-9249-820A-1EF81355A2F1}" type="presParOf" srcId="{D679946C-9FE1-434D-9A1B-1F51D48A14DC}" destId="{6549600E-B4FD-8F42-A9E4-65B634DBD42A}" srcOrd="1" destOrd="0" presId="urn:microsoft.com/office/officeart/2005/8/layout/vList2"/>
    <dgm:cxn modelId="{06B13241-3A4C-7A42-A2D9-A0CAB9925428}" type="presParOf" srcId="{D679946C-9FE1-434D-9A1B-1F51D48A14DC}" destId="{31BD034F-7CD7-C944-AB36-CF776CC534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4DC072-DEEB-48FA-9186-3B119C04A2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D6CD4-733E-44A6-AF2A-9EABDF419238}">
      <dgm:prSet/>
      <dgm:spPr/>
      <dgm:t>
        <a:bodyPr/>
        <a:lstStyle/>
        <a:p>
          <a:r>
            <a:rPr lang="el-GR" dirty="0"/>
            <a:t>Εξοικείωση μαθητών Β’ γυμνασίου με </a:t>
          </a:r>
          <a:r>
            <a:rPr lang="el-GR" b="1" dirty="0" err="1"/>
            <a:t>πολυτροπικά</a:t>
          </a:r>
          <a:r>
            <a:rPr lang="el-GR" b="1" dirty="0"/>
            <a:t> </a:t>
          </a:r>
          <a:r>
            <a:rPr lang="el-GR" b="1" dirty="0" err="1"/>
            <a:t>κειμενικά</a:t>
          </a:r>
          <a:r>
            <a:rPr lang="el-GR" b="1" dirty="0"/>
            <a:t> είδη</a:t>
          </a:r>
          <a:r>
            <a:rPr lang="el-GR" dirty="0"/>
            <a:t>, όπως τη διαφήμιση και τη γελοιογραφία (</a:t>
          </a:r>
          <a:r>
            <a:rPr lang="el-GR" b="1" dirty="0"/>
            <a:t>συνθηματικός</a:t>
          </a:r>
          <a:r>
            <a:rPr lang="el-GR" dirty="0"/>
            <a:t> λόγος, </a:t>
          </a:r>
          <a:r>
            <a:rPr lang="el-GR" dirty="0" err="1"/>
            <a:t>μορφοσυντακτικά</a:t>
          </a:r>
          <a:r>
            <a:rPr lang="el-GR" dirty="0"/>
            <a:t> φαινόμενα), που τους είναι πιο ευχάριστα, καθώς η καθημερινή τους επικοινωνία </a:t>
          </a:r>
          <a:r>
            <a:rPr lang="el-GR" dirty="0" err="1"/>
            <a:t>διαμεσολαβείται</a:t>
          </a:r>
          <a:r>
            <a:rPr lang="el-GR" dirty="0"/>
            <a:t> από την</a:t>
          </a:r>
          <a:r>
            <a:rPr lang="el-GR" b="1" dirty="0"/>
            <a:t> εικόνα </a:t>
          </a:r>
          <a:r>
            <a:rPr lang="el-GR" dirty="0"/>
            <a:t>(</a:t>
          </a:r>
          <a:r>
            <a:rPr lang="en-US" dirty="0"/>
            <a:t>selfie, video, emoticon)</a:t>
          </a:r>
        </a:p>
      </dgm:t>
    </dgm:pt>
    <dgm:pt modelId="{AB4BA248-E747-430B-99C4-49371DFA88E6}" type="parTrans" cxnId="{6D3E4F91-85F5-4F30-855F-07717817E7E5}">
      <dgm:prSet/>
      <dgm:spPr/>
      <dgm:t>
        <a:bodyPr/>
        <a:lstStyle/>
        <a:p>
          <a:endParaRPr lang="en-US"/>
        </a:p>
      </dgm:t>
    </dgm:pt>
    <dgm:pt modelId="{A039CE64-6404-4C20-A4A3-BB33BC94B7CA}" type="sibTrans" cxnId="{6D3E4F91-85F5-4F30-855F-07717817E7E5}">
      <dgm:prSet/>
      <dgm:spPr/>
      <dgm:t>
        <a:bodyPr/>
        <a:lstStyle/>
        <a:p>
          <a:endParaRPr lang="en-US"/>
        </a:p>
      </dgm:t>
    </dgm:pt>
    <dgm:pt modelId="{A6043C5B-F694-496A-8D63-0BDA6DE3E269}">
      <dgm:prSet/>
      <dgm:spPr/>
      <dgm:t>
        <a:bodyPr/>
        <a:lstStyle/>
        <a:p>
          <a:r>
            <a:rPr lang="el-GR" dirty="0"/>
            <a:t>Επαφή μαθητών με κείμενα πιο σύγχρονα από του σχολικού βιβλίου (+/- 2000) και προβλήματα που τους ακουμπούν σήμερα, όπως π.χ. η αυξανόμενη κοινωνική πίεση προς νέους για απόκτηση ακαδημαϊκών τίτλων και το </a:t>
          </a:r>
          <a:r>
            <a:rPr lang="en-US" dirty="0"/>
            <a:t>brain drain</a:t>
          </a:r>
          <a:r>
            <a:rPr lang="el-GR" dirty="0"/>
            <a:t>, αντί της εξωραϊσμένης και μονόπλευρης οπτικής του σχολικού βιβλίου</a:t>
          </a:r>
          <a:endParaRPr lang="en-US" dirty="0"/>
        </a:p>
      </dgm:t>
    </dgm:pt>
    <dgm:pt modelId="{14235BF8-0271-4102-B926-6F32DE2A1F18}" type="parTrans" cxnId="{1BBC8F66-C992-4A51-BEC8-DFE0CD16C99B}">
      <dgm:prSet/>
      <dgm:spPr/>
      <dgm:t>
        <a:bodyPr/>
        <a:lstStyle/>
        <a:p>
          <a:endParaRPr lang="en-US"/>
        </a:p>
      </dgm:t>
    </dgm:pt>
    <dgm:pt modelId="{CA052055-FA58-4DBA-A820-06D365B4D63C}" type="sibTrans" cxnId="{1BBC8F66-C992-4A51-BEC8-DFE0CD16C99B}">
      <dgm:prSet/>
      <dgm:spPr/>
      <dgm:t>
        <a:bodyPr/>
        <a:lstStyle/>
        <a:p>
          <a:endParaRPr lang="en-US"/>
        </a:p>
      </dgm:t>
    </dgm:pt>
    <dgm:pt modelId="{6174B4A7-1AE2-A747-AB81-3BE4DFB4A753}" type="pres">
      <dgm:prSet presAssocID="{D54DC072-DEEB-48FA-9186-3B119C04A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305BA6-87F3-5149-87F3-2EA073591F31}" type="pres">
      <dgm:prSet presAssocID="{24DD6CD4-733E-44A6-AF2A-9EABDF419238}" presName="hierRoot1" presStyleCnt="0"/>
      <dgm:spPr/>
    </dgm:pt>
    <dgm:pt modelId="{3CA9D803-2A7C-1C42-AAF7-92CFD8593DD4}" type="pres">
      <dgm:prSet presAssocID="{24DD6CD4-733E-44A6-AF2A-9EABDF419238}" presName="composite" presStyleCnt="0"/>
      <dgm:spPr/>
    </dgm:pt>
    <dgm:pt modelId="{3BAADFA8-3427-5A43-ADE7-DC2C8CDACF13}" type="pres">
      <dgm:prSet presAssocID="{24DD6CD4-733E-44A6-AF2A-9EABDF419238}" presName="background" presStyleLbl="node0" presStyleIdx="0" presStyleCnt="2"/>
      <dgm:spPr/>
    </dgm:pt>
    <dgm:pt modelId="{CAE300D9-0E3C-BE43-AE64-515F43E18EF3}" type="pres">
      <dgm:prSet presAssocID="{24DD6CD4-733E-44A6-AF2A-9EABDF419238}" presName="text" presStyleLbl="fgAcc0" presStyleIdx="0" presStyleCnt="2">
        <dgm:presLayoutVars>
          <dgm:chPref val="3"/>
        </dgm:presLayoutVars>
      </dgm:prSet>
      <dgm:spPr/>
    </dgm:pt>
    <dgm:pt modelId="{2CC6188A-93CF-4C40-9A3B-C80188279DA0}" type="pres">
      <dgm:prSet presAssocID="{24DD6CD4-733E-44A6-AF2A-9EABDF419238}" presName="hierChild2" presStyleCnt="0"/>
      <dgm:spPr/>
    </dgm:pt>
    <dgm:pt modelId="{1181756B-7A37-6543-859A-9D8E2DFD3783}" type="pres">
      <dgm:prSet presAssocID="{A6043C5B-F694-496A-8D63-0BDA6DE3E269}" presName="hierRoot1" presStyleCnt="0"/>
      <dgm:spPr/>
    </dgm:pt>
    <dgm:pt modelId="{81E7EE09-BF89-A844-B3EA-C87108B1F9CC}" type="pres">
      <dgm:prSet presAssocID="{A6043C5B-F694-496A-8D63-0BDA6DE3E269}" presName="composite" presStyleCnt="0"/>
      <dgm:spPr/>
    </dgm:pt>
    <dgm:pt modelId="{5F8477B2-5F37-0147-A6C5-6D6B80B546BB}" type="pres">
      <dgm:prSet presAssocID="{A6043C5B-F694-496A-8D63-0BDA6DE3E269}" presName="background" presStyleLbl="node0" presStyleIdx="1" presStyleCnt="2"/>
      <dgm:spPr/>
    </dgm:pt>
    <dgm:pt modelId="{6C8C3B26-D9C3-ED4D-97CB-7A80C7C63A53}" type="pres">
      <dgm:prSet presAssocID="{A6043C5B-F694-496A-8D63-0BDA6DE3E269}" presName="text" presStyleLbl="fgAcc0" presStyleIdx="1" presStyleCnt="2">
        <dgm:presLayoutVars>
          <dgm:chPref val="3"/>
        </dgm:presLayoutVars>
      </dgm:prSet>
      <dgm:spPr/>
    </dgm:pt>
    <dgm:pt modelId="{31C4B373-0133-9743-8228-F3907A3D59FC}" type="pres">
      <dgm:prSet presAssocID="{A6043C5B-F694-496A-8D63-0BDA6DE3E269}" presName="hierChild2" presStyleCnt="0"/>
      <dgm:spPr/>
    </dgm:pt>
  </dgm:ptLst>
  <dgm:cxnLst>
    <dgm:cxn modelId="{EEF96E39-B4A5-7241-B6B7-B13CD71340F3}" type="presOf" srcId="{D54DC072-DEEB-48FA-9186-3B119C04A23B}" destId="{6174B4A7-1AE2-A747-AB81-3BE4DFB4A753}" srcOrd="0" destOrd="0" presId="urn:microsoft.com/office/officeart/2005/8/layout/hierarchy1"/>
    <dgm:cxn modelId="{1BBC8F66-C992-4A51-BEC8-DFE0CD16C99B}" srcId="{D54DC072-DEEB-48FA-9186-3B119C04A23B}" destId="{A6043C5B-F694-496A-8D63-0BDA6DE3E269}" srcOrd="1" destOrd="0" parTransId="{14235BF8-0271-4102-B926-6F32DE2A1F18}" sibTransId="{CA052055-FA58-4DBA-A820-06D365B4D63C}"/>
    <dgm:cxn modelId="{FD244383-88DD-F040-A3EE-7F6C19E76E74}" type="presOf" srcId="{24DD6CD4-733E-44A6-AF2A-9EABDF419238}" destId="{CAE300D9-0E3C-BE43-AE64-515F43E18EF3}" srcOrd="0" destOrd="0" presId="urn:microsoft.com/office/officeart/2005/8/layout/hierarchy1"/>
    <dgm:cxn modelId="{6D3E4F91-85F5-4F30-855F-07717817E7E5}" srcId="{D54DC072-DEEB-48FA-9186-3B119C04A23B}" destId="{24DD6CD4-733E-44A6-AF2A-9EABDF419238}" srcOrd="0" destOrd="0" parTransId="{AB4BA248-E747-430B-99C4-49371DFA88E6}" sibTransId="{A039CE64-6404-4C20-A4A3-BB33BC94B7CA}"/>
    <dgm:cxn modelId="{80B4C9FA-36DB-A246-91FB-7D9F362BD4F6}" type="presOf" srcId="{A6043C5B-F694-496A-8D63-0BDA6DE3E269}" destId="{6C8C3B26-D9C3-ED4D-97CB-7A80C7C63A53}" srcOrd="0" destOrd="0" presId="urn:microsoft.com/office/officeart/2005/8/layout/hierarchy1"/>
    <dgm:cxn modelId="{DF174E8F-9418-D446-85AA-7576D50FEEC1}" type="presParOf" srcId="{6174B4A7-1AE2-A747-AB81-3BE4DFB4A753}" destId="{3A305BA6-87F3-5149-87F3-2EA073591F31}" srcOrd="0" destOrd="0" presId="urn:microsoft.com/office/officeart/2005/8/layout/hierarchy1"/>
    <dgm:cxn modelId="{A7F59C90-C30C-634E-A43E-1718F677937C}" type="presParOf" srcId="{3A305BA6-87F3-5149-87F3-2EA073591F31}" destId="{3CA9D803-2A7C-1C42-AAF7-92CFD8593DD4}" srcOrd="0" destOrd="0" presId="urn:microsoft.com/office/officeart/2005/8/layout/hierarchy1"/>
    <dgm:cxn modelId="{B014CF04-780E-7444-89BC-417803999FF9}" type="presParOf" srcId="{3CA9D803-2A7C-1C42-AAF7-92CFD8593DD4}" destId="{3BAADFA8-3427-5A43-ADE7-DC2C8CDACF13}" srcOrd="0" destOrd="0" presId="urn:microsoft.com/office/officeart/2005/8/layout/hierarchy1"/>
    <dgm:cxn modelId="{1FB6AD94-5FB6-0D44-8B87-BBE910299282}" type="presParOf" srcId="{3CA9D803-2A7C-1C42-AAF7-92CFD8593DD4}" destId="{CAE300D9-0E3C-BE43-AE64-515F43E18EF3}" srcOrd="1" destOrd="0" presId="urn:microsoft.com/office/officeart/2005/8/layout/hierarchy1"/>
    <dgm:cxn modelId="{4A94929D-DEBC-A340-9488-F819603911AB}" type="presParOf" srcId="{3A305BA6-87F3-5149-87F3-2EA073591F31}" destId="{2CC6188A-93CF-4C40-9A3B-C80188279DA0}" srcOrd="1" destOrd="0" presId="urn:microsoft.com/office/officeart/2005/8/layout/hierarchy1"/>
    <dgm:cxn modelId="{9A83A125-FE69-134F-877D-6EFC54B81299}" type="presParOf" srcId="{6174B4A7-1AE2-A747-AB81-3BE4DFB4A753}" destId="{1181756B-7A37-6543-859A-9D8E2DFD3783}" srcOrd="1" destOrd="0" presId="urn:microsoft.com/office/officeart/2005/8/layout/hierarchy1"/>
    <dgm:cxn modelId="{8CC0256E-8D06-754A-B435-DB5C64A13417}" type="presParOf" srcId="{1181756B-7A37-6543-859A-9D8E2DFD3783}" destId="{81E7EE09-BF89-A844-B3EA-C87108B1F9CC}" srcOrd="0" destOrd="0" presId="urn:microsoft.com/office/officeart/2005/8/layout/hierarchy1"/>
    <dgm:cxn modelId="{34B43B01-7CC4-244F-AB98-3B6E07C0DF02}" type="presParOf" srcId="{81E7EE09-BF89-A844-B3EA-C87108B1F9CC}" destId="{5F8477B2-5F37-0147-A6C5-6D6B80B546BB}" srcOrd="0" destOrd="0" presId="urn:microsoft.com/office/officeart/2005/8/layout/hierarchy1"/>
    <dgm:cxn modelId="{E6DFD1C7-9381-B444-B878-16722F74325B}" type="presParOf" srcId="{81E7EE09-BF89-A844-B3EA-C87108B1F9CC}" destId="{6C8C3B26-D9C3-ED4D-97CB-7A80C7C63A53}" srcOrd="1" destOrd="0" presId="urn:microsoft.com/office/officeart/2005/8/layout/hierarchy1"/>
    <dgm:cxn modelId="{4BF4F129-E01E-A749-858F-379DCEEC7951}" type="presParOf" srcId="{1181756B-7A37-6543-859A-9D8E2DFD3783}" destId="{31C4B373-0133-9743-8228-F3907A3D59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4DC072-DEEB-48FA-9186-3B119C04A2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021A91-1351-6340-B9A2-764F2EEB018A}">
      <dgm:prSet/>
      <dgm:spPr/>
      <dgm:t>
        <a:bodyPr/>
        <a:lstStyle/>
        <a:p>
          <a:r>
            <a:rPr lang="el-GR" dirty="0"/>
            <a:t>Ευκαιρία </a:t>
          </a:r>
          <a:r>
            <a:rPr lang="el-GR" b="1" dirty="0" err="1"/>
            <a:t>εκσυχρονισμού</a:t>
          </a:r>
          <a:r>
            <a:rPr lang="el-GR" dirty="0"/>
            <a:t> του διδακτικού υλικού και </a:t>
          </a:r>
          <a:r>
            <a:rPr lang="el-GR" b="1" dirty="0"/>
            <a:t>εμπλουτισμού</a:t>
          </a:r>
          <a:r>
            <a:rPr lang="el-GR" dirty="0"/>
            <a:t> με κείμενα </a:t>
          </a:r>
          <a:r>
            <a:rPr lang="el-GR" dirty="0" err="1"/>
            <a:t>πολυτροπικά</a:t>
          </a:r>
          <a:r>
            <a:rPr lang="el-GR" dirty="0"/>
            <a:t>, που συνήθως τα διδάσκουμε είτε κατά το δοκούν είτε με συνοπτικές διαδικασίες, για να προχωρήσουμε στο «κανονικό,» με σχολικούς όρους, κείμενο.</a:t>
          </a:r>
        </a:p>
      </dgm:t>
    </dgm:pt>
    <dgm:pt modelId="{18E0E745-A8CE-964B-81B3-ED0BE68B4E66}" type="parTrans" cxnId="{870CF967-D959-3E42-AC1A-10DB8248757A}">
      <dgm:prSet/>
      <dgm:spPr/>
      <dgm:t>
        <a:bodyPr/>
        <a:lstStyle/>
        <a:p>
          <a:endParaRPr lang="en-GB"/>
        </a:p>
      </dgm:t>
    </dgm:pt>
    <dgm:pt modelId="{D5D7E6FC-E3BC-DD4E-9D70-C478529846DA}" type="sibTrans" cxnId="{870CF967-D959-3E42-AC1A-10DB8248757A}">
      <dgm:prSet/>
      <dgm:spPr/>
      <dgm:t>
        <a:bodyPr/>
        <a:lstStyle/>
        <a:p>
          <a:endParaRPr lang="en-GB"/>
        </a:p>
      </dgm:t>
    </dgm:pt>
    <dgm:pt modelId="{D4651A83-42BD-9448-A9EC-2D253E1A37F2}">
      <dgm:prSet/>
      <dgm:spPr/>
      <dgm:t>
        <a:bodyPr/>
        <a:lstStyle/>
        <a:p>
          <a:r>
            <a:rPr lang="el-GR" dirty="0"/>
            <a:t>Ανάδειξη της ανάγκης επιμόρφωσης στον </a:t>
          </a:r>
          <a:r>
            <a:rPr lang="el-GR" b="1" dirty="0"/>
            <a:t>οπτικό </a:t>
          </a:r>
          <a:r>
            <a:rPr lang="el-GR" b="1" dirty="0" err="1"/>
            <a:t>γραμματισμό</a:t>
          </a:r>
          <a:r>
            <a:rPr lang="el-GR" dirty="0"/>
            <a:t>, ώστε αντί του αυτοσχεδιασμού να εφαρμόζουμε μια μέθοδο ανάλυσης και επεξεργασίας εικόνων (π.χ. μέθοδος </a:t>
          </a:r>
          <a:r>
            <a:rPr lang="en-US" dirty="0"/>
            <a:t>D. Perkins (1994).</a:t>
          </a:r>
          <a:endParaRPr lang="el-GR" dirty="0"/>
        </a:p>
      </dgm:t>
    </dgm:pt>
    <dgm:pt modelId="{DAA97956-64E4-F24C-88EA-F622F10E1BBD}" type="parTrans" cxnId="{0113404B-0181-EE4B-9671-B54B51F02003}">
      <dgm:prSet/>
      <dgm:spPr/>
      <dgm:t>
        <a:bodyPr/>
        <a:lstStyle/>
        <a:p>
          <a:endParaRPr lang="en-GB"/>
        </a:p>
      </dgm:t>
    </dgm:pt>
    <dgm:pt modelId="{199AEDB4-F22F-A64C-B491-2F4CA28BA086}" type="sibTrans" cxnId="{0113404B-0181-EE4B-9671-B54B51F02003}">
      <dgm:prSet/>
      <dgm:spPr/>
      <dgm:t>
        <a:bodyPr/>
        <a:lstStyle/>
        <a:p>
          <a:endParaRPr lang="en-GB"/>
        </a:p>
      </dgm:t>
    </dgm:pt>
    <dgm:pt modelId="{6174B4A7-1AE2-A747-AB81-3BE4DFB4A753}" type="pres">
      <dgm:prSet presAssocID="{D54DC072-DEEB-48FA-9186-3B119C04A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D35513-14F3-CC4E-BB9D-7102DC260854}" type="pres">
      <dgm:prSet presAssocID="{2D021A91-1351-6340-B9A2-764F2EEB018A}" presName="hierRoot1" presStyleCnt="0"/>
      <dgm:spPr/>
    </dgm:pt>
    <dgm:pt modelId="{AEDE28C6-9021-6042-B100-73DE67782ECC}" type="pres">
      <dgm:prSet presAssocID="{2D021A91-1351-6340-B9A2-764F2EEB018A}" presName="composite" presStyleCnt="0"/>
      <dgm:spPr/>
    </dgm:pt>
    <dgm:pt modelId="{BFE47E24-A47A-6549-A640-379D037C7BFB}" type="pres">
      <dgm:prSet presAssocID="{2D021A91-1351-6340-B9A2-764F2EEB018A}" presName="background" presStyleLbl="node0" presStyleIdx="0" presStyleCnt="2"/>
      <dgm:spPr/>
    </dgm:pt>
    <dgm:pt modelId="{916D1DE4-81AD-FA48-9DC2-0F52EE0B210A}" type="pres">
      <dgm:prSet presAssocID="{2D021A91-1351-6340-B9A2-764F2EEB018A}" presName="text" presStyleLbl="fgAcc0" presStyleIdx="0" presStyleCnt="2">
        <dgm:presLayoutVars>
          <dgm:chPref val="3"/>
        </dgm:presLayoutVars>
      </dgm:prSet>
      <dgm:spPr/>
    </dgm:pt>
    <dgm:pt modelId="{A7FCB79D-B2D7-3E4F-A9DA-6CAEB03388CD}" type="pres">
      <dgm:prSet presAssocID="{2D021A91-1351-6340-B9A2-764F2EEB018A}" presName="hierChild2" presStyleCnt="0"/>
      <dgm:spPr/>
    </dgm:pt>
    <dgm:pt modelId="{122DFF45-8758-3D47-83E0-00376BAC922C}" type="pres">
      <dgm:prSet presAssocID="{D4651A83-42BD-9448-A9EC-2D253E1A37F2}" presName="hierRoot1" presStyleCnt="0"/>
      <dgm:spPr/>
    </dgm:pt>
    <dgm:pt modelId="{493256D8-0197-1C41-89D8-8671DA752726}" type="pres">
      <dgm:prSet presAssocID="{D4651A83-42BD-9448-A9EC-2D253E1A37F2}" presName="composite" presStyleCnt="0"/>
      <dgm:spPr/>
    </dgm:pt>
    <dgm:pt modelId="{FDAFAB62-CB2F-574D-B1F4-7046CB715A24}" type="pres">
      <dgm:prSet presAssocID="{D4651A83-42BD-9448-A9EC-2D253E1A37F2}" presName="background" presStyleLbl="node0" presStyleIdx="1" presStyleCnt="2"/>
      <dgm:spPr/>
    </dgm:pt>
    <dgm:pt modelId="{AB26BD2B-21AB-E340-A40E-0ADE747BF167}" type="pres">
      <dgm:prSet presAssocID="{D4651A83-42BD-9448-A9EC-2D253E1A37F2}" presName="text" presStyleLbl="fgAcc0" presStyleIdx="1" presStyleCnt="2">
        <dgm:presLayoutVars>
          <dgm:chPref val="3"/>
        </dgm:presLayoutVars>
      </dgm:prSet>
      <dgm:spPr/>
    </dgm:pt>
    <dgm:pt modelId="{8C9283DA-4C4C-A949-B488-66F104D689FA}" type="pres">
      <dgm:prSet presAssocID="{D4651A83-42BD-9448-A9EC-2D253E1A37F2}" presName="hierChild2" presStyleCnt="0"/>
      <dgm:spPr/>
    </dgm:pt>
  </dgm:ptLst>
  <dgm:cxnLst>
    <dgm:cxn modelId="{EEF96E39-B4A5-7241-B6B7-B13CD71340F3}" type="presOf" srcId="{D54DC072-DEEB-48FA-9186-3B119C04A23B}" destId="{6174B4A7-1AE2-A747-AB81-3BE4DFB4A753}" srcOrd="0" destOrd="0" presId="urn:microsoft.com/office/officeart/2005/8/layout/hierarchy1"/>
    <dgm:cxn modelId="{0113404B-0181-EE4B-9671-B54B51F02003}" srcId="{D54DC072-DEEB-48FA-9186-3B119C04A23B}" destId="{D4651A83-42BD-9448-A9EC-2D253E1A37F2}" srcOrd="1" destOrd="0" parTransId="{DAA97956-64E4-F24C-88EA-F622F10E1BBD}" sibTransId="{199AEDB4-F22F-A64C-B491-2F4CA28BA086}"/>
    <dgm:cxn modelId="{870CF967-D959-3E42-AC1A-10DB8248757A}" srcId="{D54DC072-DEEB-48FA-9186-3B119C04A23B}" destId="{2D021A91-1351-6340-B9A2-764F2EEB018A}" srcOrd="0" destOrd="0" parTransId="{18E0E745-A8CE-964B-81B3-ED0BE68B4E66}" sibTransId="{D5D7E6FC-E3BC-DD4E-9D70-C478529846DA}"/>
    <dgm:cxn modelId="{C261D8A0-DD3C-2C42-B21A-15E9848AE8E3}" type="presOf" srcId="{2D021A91-1351-6340-B9A2-764F2EEB018A}" destId="{916D1DE4-81AD-FA48-9DC2-0F52EE0B210A}" srcOrd="0" destOrd="0" presId="urn:microsoft.com/office/officeart/2005/8/layout/hierarchy1"/>
    <dgm:cxn modelId="{DCB211A9-1B1C-A54E-B8AA-A87E4C6C5CAF}" type="presOf" srcId="{D4651A83-42BD-9448-A9EC-2D253E1A37F2}" destId="{AB26BD2B-21AB-E340-A40E-0ADE747BF167}" srcOrd="0" destOrd="0" presId="urn:microsoft.com/office/officeart/2005/8/layout/hierarchy1"/>
    <dgm:cxn modelId="{FA934406-2C9E-B247-AFD9-591D4FFB392B}" type="presParOf" srcId="{6174B4A7-1AE2-A747-AB81-3BE4DFB4A753}" destId="{47D35513-14F3-CC4E-BB9D-7102DC260854}" srcOrd="0" destOrd="0" presId="urn:microsoft.com/office/officeart/2005/8/layout/hierarchy1"/>
    <dgm:cxn modelId="{632164C3-B4F8-6F4D-AF76-901303070FA7}" type="presParOf" srcId="{47D35513-14F3-CC4E-BB9D-7102DC260854}" destId="{AEDE28C6-9021-6042-B100-73DE67782ECC}" srcOrd="0" destOrd="0" presId="urn:microsoft.com/office/officeart/2005/8/layout/hierarchy1"/>
    <dgm:cxn modelId="{8B4A74DF-D757-E748-9C93-412B0EA0992A}" type="presParOf" srcId="{AEDE28C6-9021-6042-B100-73DE67782ECC}" destId="{BFE47E24-A47A-6549-A640-379D037C7BFB}" srcOrd="0" destOrd="0" presId="urn:microsoft.com/office/officeart/2005/8/layout/hierarchy1"/>
    <dgm:cxn modelId="{16F7B6E1-287C-2C41-9193-1205F147C3F8}" type="presParOf" srcId="{AEDE28C6-9021-6042-B100-73DE67782ECC}" destId="{916D1DE4-81AD-FA48-9DC2-0F52EE0B210A}" srcOrd="1" destOrd="0" presId="urn:microsoft.com/office/officeart/2005/8/layout/hierarchy1"/>
    <dgm:cxn modelId="{2E4187D7-816F-E742-98DA-88B8CF1576E8}" type="presParOf" srcId="{47D35513-14F3-CC4E-BB9D-7102DC260854}" destId="{A7FCB79D-B2D7-3E4F-A9DA-6CAEB03388CD}" srcOrd="1" destOrd="0" presId="urn:microsoft.com/office/officeart/2005/8/layout/hierarchy1"/>
    <dgm:cxn modelId="{EFFC8EA1-EBB6-0D49-8E37-BF50715CC2AB}" type="presParOf" srcId="{6174B4A7-1AE2-A747-AB81-3BE4DFB4A753}" destId="{122DFF45-8758-3D47-83E0-00376BAC922C}" srcOrd="1" destOrd="0" presId="urn:microsoft.com/office/officeart/2005/8/layout/hierarchy1"/>
    <dgm:cxn modelId="{9B5258BA-E5A4-A643-AB9C-4EB1426969EA}" type="presParOf" srcId="{122DFF45-8758-3D47-83E0-00376BAC922C}" destId="{493256D8-0197-1C41-89D8-8671DA752726}" srcOrd="0" destOrd="0" presId="urn:microsoft.com/office/officeart/2005/8/layout/hierarchy1"/>
    <dgm:cxn modelId="{DC49EE1A-343D-724D-AB51-6DDBA8123EF4}" type="presParOf" srcId="{493256D8-0197-1C41-89D8-8671DA752726}" destId="{FDAFAB62-CB2F-574D-B1F4-7046CB715A24}" srcOrd="0" destOrd="0" presId="urn:microsoft.com/office/officeart/2005/8/layout/hierarchy1"/>
    <dgm:cxn modelId="{57443291-882D-D54D-8639-4B9E8811ED06}" type="presParOf" srcId="{493256D8-0197-1C41-89D8-8671DA752726}" destId="{AB26BD2B-21AB-E340-A40E-0ADE747BF167}" srcOrd="1" destOrd="0" presId="urn:microsoft.com/office/officeart/2005/8/layout/hierarchy1"/>
    <dgm:cxn modelId="{DF121854-9A4D-F94B-A97C-C11C73844974}" type="presParOf" srcId="{122DFF45-8758-3D47-83E0-00376BAC922C}" destId="{8C9283DA-4C4C-A949-B488-66F104D689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085E4-F2B1-6745-91B5-5498FAD77C15}">
      <dsp:nvSpPr>
        <dsp:cNvPr id="0" name=""/>
        <dsp:cNvSpPr/>
      </dsp:nvSpPr>
      <dsp:spPr>
        <a:xfrm>
          <a:off x="0" y="8792"/>
          <a:ext cx="6525661" cy="221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Κείμενο 4 (αφηγηματικό): προπτυχιακές σπουδές, μετεκπαίδευση και επαγγελματική αποκατάσταση</a:t>
          </a:r>
          <a:endParaRPr lang="en-US" sz="3100" kern="1200" dirty="0"/>
        </a:p>
      </dsp:txBody>
      <dsp:txXfrm>
        <a:off x="108004" y="116796"/>
        <a:ext cx="6309653" cy="1996462"/>
      </dsp:txXfrm>
    </dsp:sp>
    <dsp:sp modelId="{5B6C36E4-E678-184A-94C9-A408FF8AD502}">
      <dsp:nvSpPr>
        <dsp:cNvPr id="0" name=""/>
        <dsp:cNvSpPr/>
      </dsp:nvSpPr>
      <dsp:spPr>
        <a:xfrm>
          <a:off x="0" y="2310542"/>
          <a:ext cx="6525661" cy="2212470"/>
        </a:xfrm>
        <a:prstGeom prst="roundRect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Κείμενο 5 (</a:t>
          </a:r>
          <a:r>
            <a:rPr lang="el-GR" sz="3100" kern="1200" dirty="0" err="1"/>
            <a:t>επιχειρηματολογικό</a:t>
          </a:r>
          <a:r>
            <a:rPr lang="el-GR" sz="3100" kern="1200" dirty="0"/>
            <a:t>): πανεπιστημιακές σπουδές ως μέσο προστασίας από ανεργία νέων  </a:t>
          </a:r>
          <a:endParaRPr lang="en-US" sz="3100" kern="1200" dirty="0"/>
        </a:p>
      </dsp:txBody>
      <dsp:txXfrm>
        <a:off x="108004" y="2418546"/>
        <a:ext cx="6309653" cy="1996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8DF2-B7BC-D04B-8EDC-ADB24711D5B7}">
      <dsp:nvSpPr>
        <dsp:cNvPr id="0" name=""/>
        <dsp:cNvSpPr/>
      </dsp:nvSpPr>
      <dsp:spPr>
        <a:xfrm>
          <a:off x="0" y="283981"/>
          <a:ext cx="6525661" cy="74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"/>
            </a:rPr>
            <a:t>http://politropi.greek-language.gr/</a:t>
          </a:r>
          <a:endParaRPr lang="en-US" sz="1900" kern="1200"/>
        </a:p>
      </dsp:txBody>
      <dsp:txXfrm>
        <a:off x="36563" y="320544"/>
        <a:ext cx="6452535" cy="675866"/>
      </dsp:txXfrm>
    </dsp:sp>
    <dsp:sp modelId="{9BB3371F-7A24-3447-878A-CC1B731F8A51}">
      <dsp:nvSpPr>
        <dsp:cNvPr id="0" name=""/>
        <dsp:cNvSpPr/>
      </dsp:nvSpPr>
      <dsp:spPr>
        <a:xfrm>
          <a:off x="0" y="1087693"/>
          <a:ext cx="6525661" cy="74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NEOI</a:t>
          </a:r>
        </a:p>
      </dsp:txBody>
      <dsp:txXfrm>
        <a:off x="36563" y="1124256"/>
        <a:ext cx="6452535" cy="675866"/>
      </dsp:txXfrm>
    </dsp:sp>
    <dsp:sp modelId="{AEA86F60-EC44-F847-8A6D-E315D645895C}">
      <dsp:nvSpPr>
        <dsp:cNvPr id="0" name=""/>
        <dsp:cNvSpPr/>
      </dsp:nvSpPr>
      <dsp:spPr>
        <a:xfrm>
          <a:off x="0" y="1891406"/>
          <a:ext cx="6525661" cy="74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</a:t>
          </a:r>
          <a:r>
            <a:rPr lang="el-GR" sz="1900" kern="1200"/>
            <a:t>ΚΠΑΙΔΕΥΣΗ</a:t>
          </a:r>
          <a:endParaRPr lang="en-US" sz="1900" kern="1200"/>
        </a:p>
      </dsp:txBody>
      <dsp:txXfrm>
        <a:off x="36563" y="1927969"/>
        <a:ext cx="6452535" cy="675866"/>
      </dsp:txXfrm>
    </dsp:sp>
    <dsp:sp modelId="{9FE4B73E-51A7-E344-9D2F-6F41E1476C3C}">
      <dsp:nvSpPr>
        <dsp:cNvPr id="0" name=""/>
        <dsp:cNvSpPr/>
      </dsp:nvSpPr>
      <dsp:spPr>
        <a:xfrm>
          <a:off x="0" y="2695118"/>
          <a:ext cx="6525661" cy="74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ΕΚΠΑΙΔΕΥΣΗ ΚΑΙ ΕΡΓΑΣΙΑ</a:t>
          </a:r>
          <a:endParaRPr lang="en-US" sz="1900" kern="1200"/>
        </a:p>
      </dsp:txBody>
      <dsp:txXfrm>
        <a:off x="36563" y="2731681"/>
        <a:ext cx="6452535" cy="675866"/>
      </dsp:txXfrm>
    </dsp:sp>
    <dsp:sp modelId="{84D15E1D-1F13-B346-ADF0-1E493E26F210}">
      <dsp:nvSpPr>
        <dsp:cNvPr id="0" name=""/>
        <dsp:cNvSpPr/>
      </dsp:nvSpPr>
      <dsp:spPr>
        <a:xfrm>
          <a:off x="0" y="3498831"/>
          <a:ext cx="6525661" cy="74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rId2"/>
            </a:rPr>
            <a:t>http://politropi.greek-language.gr/enotita/neoi/ekpedefsi/ekpedefsi-ergasia/</a:t>
          </a:r>
          <a:endParaRPr lang="en-US" sz="1900" kern="1200" dirty="0"/>
        </a:p>
      </dsp:txBody>
      <dsp:txXfrm>
        <a:off x="36563" y="3535394"/>
        <a:ext cx="6452535" cy="675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76097-7CC0-1643-B03F-26826E63AC62}">
      <dsp:nvSpPr>
        <dsp:cNvPr id="0" name=""/>
        <dsp:cNvSpPr/>
      </dsp:nvSpPr>
      <dsp:spPr>
        <a:xfrm>
          <a:off x="0" y="1350602"/>
          <a:ext cx="6525661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u="sng" kern="1200">
              <a:hlinkClick xmlns:r="http://schemas.openxmlformats.org/officeDocument/2006/relationships" r:id="rId1"/>
            </a:rPr>
            <a:t>https://tinyurl.com/yzgdo56q</a:t>
          </a:r>
          <a:r>
            <a:rPr lang="el-GR" sz="3600" kern="1200"/>
            <a:t> </a:t>
          </a:r>
          <a:endParaRPr lang="en-US" sz="3600" kern="1200"/>
        </a:p>
      </dsp:txBody>
      <dsp:txXfrm>
        <a:off x="42151" y="1392753"/>
        <a:ext cx="6441359" cy="779158"/>
      </dsp:txXfrm>
    </dsp:sp>
    <dsp:sp modelId="{31BD034F-7CD7-C944-AB36-CF776CC534E3}">
      <dsp:nvSpPr>
        <dsp:cNvPr id="0" name=""/>
        <dsp:cNvSpPr/>
      </dsp:nvSpPr>
      <dsp:spPr>
        <a:xfrm>
          <a:off x="0" y="2317742"/>
          <a:ext cx="6525661" cy="863460"/>
        </a:xfrm>
        <a:prstGeom prst="roundRect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sng" kern="1200">
              <a:hlinkClick xmlns:r="http://schemas.openxmlformats.org/officeDocument/2006/relationships" r:id="rId2"/>
            </a:rPr>
            <a:t>https://tinyurl.com/yfvup9dh</a:t>
          </a:r>
          <a:endParaRPr lang="en-US" sz="3600" kern="1200"/>
        </a:p>
      </dsp:txBody>
      <dsp:txXfrm>
        <a:off x="42151" y="2359893"/>
        <a:ext cx="6441359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DFA8-3427-5A43-ADE7-DC2C8CDACF13}">
      <dsp:nvSpPr>
        <dsp:cNvPr id="0" name=""/>
        <dsp:cNvSpPr/>
      </dsp:nvSpPr>
      <dsp:spPr>
        <a:xfrm>
          <a:off x="1348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300D9-0E3C-BE43-AE64-515F43E18EF3}">
      <dsp:nvSpPr>
        <dsp:cNvPr id="0" name=""/>
        <dsp:cNvSpPr/>
      </dsp:nvSpPr>
      <dsp:spPr>
        <a:xfrm>
          <a:off x="527363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Εξοικείωση μαθητών Β’ γυμνασίου με </a:t>
          </a:r>
          <a:r>
            <a:rPr lang="el-GR" sz="2100" b="1" kern="1200" dirty="0" err="1"/>
            <a:t>πολυτροπικά</a:t>
          </a:r>
          <a:r>
            <a:rPr lang="el-GR" sz="2100" b="1" kern="1200" dirty="0"/>
            <a:t> </a:t>
          </a:r>
          <a:r>
            <a:rPr lang="el-GR" sz="2100" b="1" kern="1200" dirty="0" err="1"/>
            <a:t>κειμενικά</a:t>
          </a:r>
          <a:r>
            <a:rPr lang="el-GR" sz="2100" b="1" kern="1200" dirty="0"/>
            <a:t> είδη</a:t>
          </a:r>
          <a:r>
            <a:rPr lang="el-GR" sz="2100" kern="1200" dirty="0"/>
            <a:t>, όπως τη διαφήμιση και τη γελοιογραφία (</a:t>
          </a:r>
          <a:r>
            <a:rPr lang="el-GR" sz="2100" b="1" kern="1200" dirty="0"/>
            <a:t>συνθηματικός</a:t>
          </a:r>
          <a:r>
            <a:rPr lang="el-GR" sz="2100" kern="1200" dirty="0"/>
            <a:t> λόγος, </a:t>
          </a:r>
          <a:r>
            <a:rPr lang="el-GR" sz="2100" kern="1200" dirty="0" err="1"/>
            <a:t>μορφοσυντακτικά</a:t>
          </a:r>
          <a:r>
            <a:rPr lang="el-GR" sz="2100" kern="1200" dirty="0"/>
            <a:t> φαινόμενα), που τους είναι πιο ευχάριστα, καθώς η καθημερινή τους επικοινωνία </a:t>
          </a:r>
          <a:r>
            <a:rPr lang="el-GR" sz="2100" kern="1200" dirty="0" err="1"/>
            <a:t>διαμεσολαβείται</a:t>
          </a:r>
          <a:r>
            <a:rPr lang="el-GR" sz="2100" kern="1200" dirty="0"/>
            <a:t> από την</a:t>
          </a:r>
          <a:r>
            <a:rPr lang="el-GR" sz="2100" b="1" kern="1200" dirty="0"/>
            <a:t> εικόνα </a:t>
          </a:r>
          <a:r>
            <a:rPr lang="el-GR" sz="2100" kern="1200" dirty="0"/>
            <a:t>(</a:t>
          </a:r>
          <a:r>
            <a:rPr lang="en-US" sz="2100" kern="1200" dirty="0"/>
            <a:t>selfie, video, emoticon)</a:t>
          </a:r>
        </a:p>
      </dsp:txBody>
      <dsp:txXfrm>
        <a:off x="615411" y="785637"/>
        <a:ext cx="4558033" cy="2830076"/>
      </dsp:txXfrm>
    </dsp:sp>
    <dsp:sp modelId="{5F8477B2-5F37-0147-A6C5-6D6B80B546BB}">
      <dsp:nvSpPr>
        <dsp:cNvPr id="0" name=""/>
        <dsp:cNvSpPr/>
      </dsp:nvSpPr>
      <dsp:spPr>
        <a:xfrm>
          <a:off x="5787507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C3B26-D9C3-ED4D-97CB-7A80C7C63A53}">
      <dsp:nvSpPr>
        <dsp:cNvPr id="0" name=""/>
        <dsp:cNvSpPr/>
      </dsp:nvSpPr>
      <dsp:spPr>
        <a:xfrm>
          <a:off x="6313521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Επαφή μαθητών με κείμενα πιο σύγχρονα από του σχολικού βιβλίου (+/- 2000) και προβλήματα που τους ακουμπούν σήμερα, όπως π.χ. η αυξανόμενη κοινωνική πίεση προς νέους για απόκτηση ακαδημαϊκών τίτλων και το </a:t>
          </a:r>
          <a:r>
            <a:rPr lang="en-US" sz="2100" kern="1200" dirty="0"/>
            <a:t>brain drain</a:t>
          </a:r>
          <a:r>
            <a:rPr lang="el-GR" sz="2100" kern="1200" dirty="0"/>
            <a:t>, αντί της εξωραϊσμένης και μονόπλευρης οπτικής του σχολικού βιβλίου</a:t>
          </a:r>
          <a:endParaRPr lang="en-US" sz="2100" kern="1200" dirty="0"/>
        </a:p>
      </dsp:txBody>
      <dsp:txXfrm>
        <a:off x="6401569" y="785637"/>
        <a:ext cx="4558033" cy="2830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7E24-A47A-6549-A640-379D037C7BFB}">
      <dsp:nvSpPr>
        <dsp:cNvPr id="0" name=""/>
        <dsp:cNvSpPr/>
      </dsp:nvSpPr>
      <dsp:spPr>
        <a:xfrm>
          <a:off x="1348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D1DE4-81AD-FA48-9DC2-0F52EE0B210A}">
      <dsp:nvSpPr>
        <dsp:cNvPr id="0" name=""/>
        <dsp:cNvSpPr/>
      </dsp:nvSpPr>
      <dsp:spPr>
        <a:xfrm>
          <a:off x="527363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Ευκαιρία </a:t>
          </a:r>
          <a:r>
            <a:rPr lang="el-GR" sz="2300" b="1" kern="1200" dirty="0" err="1"/>
            <a:t>εκσυχρονισμού</a:t>
          </a:r>
          <a:r>
            <a:rPr lang="el-GR" sz="2300" kern="1200" dirty="0"/>
            <a:t> του διδακτικού υλικού και </a:t>
          </a:r>
          <a:r>
            <a:rPr lang="el-GR" sz="2300" b="1" kern="1200" dirty="0"/>
            <a:t>εμπλουτισμού</a:t>
          </a:r>
          <a:r>
            <a:rPr lang="el-GR" sz="2300" kern="1200" dirty="0"/>
            <a:t> με κείμενα </a:t>
          </a:r>
          <a:r>
            <a:rPr lang="el-GR" sz="2300" kern="1200" dirty="0" err="1"/>
            <a:t>πολυτροπικά</a:t>
          </a:r>
          <a:r>
            <a:rPr lang="el-GR" sz="2300" kern="1200" dirty="0"/>
            <a:t>, που συνήθως τα διδάσκουμε είτε κατά το δοκούν είτε με συνοπτικές διαδικασίες, για να προχωρήσουμε στο «κανονικό,» με σχολικούς όρους, κείμενο.</a:t>
          </a:r>
        </a:p>
      </dsp:txBody>
      <dsp:txXfrm>
        <a:off x="615411" y="785637"/>
        <a:ext cx="4558033" cy="2830076"/>
      </dsp:txXfrm>
    </dsp:sp>
    <dsp:sp modelId="{FDAFAB62-CB2F-574D-B1F4-7046CB715A24}">
      <dsp:nvSpPr>
        <dsp:cNvPr id="0" name=""/>
        <dsp:cNvSpPr/>
      </dsp:nvSpPr>
      <dsp:spPr>
        <a:xfrm>
          <a:off x="5787507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6BD2B-21AB-E340-A40E-0ADE747BF167}">
      <dsp:nvSpPr>
        <dsp:cNvPr id="0" name=""/>
        <dsp:cNvSpPr/>
      </dsp:nvSpPr>
      <dsp:spPr>
        <a:xfrm>
          <a:off x="6313521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Ανάδειξη της ανάγκης επιμόρφωσης στον </a:t>
          </a:r>
          <a:r>
            <a:rPr lang="el-GR" sz="2300" b="1" kern="1200" dirty="0"/>
            <a:t>οπτικό </a:t>
          </a:r>
          <a:r>
            <a:rPr lang="el-GR" sz="2300" b="1" kern="1200" dirty="0" err="1"/>
            <a:t>γραμματισμό</a:t>
          </a:r>
          <a:r>
            <a:rPr lang="el-GR" sz="2300" kern="1200" dirty="0"/>
            <a:t>, ώστε αντί του αυτοσχεδιασμού να εφαρμόζουμε μια μέθοδο ανάλυσης και επεξεργασίας εικόνων (π.χ. μέθοδος </a:t>
          </a:r>
          <a:r>
            <a:rPr lang="en-US" sz="2300" kern="1200" dirty="0"/>
            <a:t>D. Perkins (1994).</a:t>
          </a:r>
          <a:endParaRPr lang="el-GR" sz="2300" kern="1200" dirty="0"/>
        </a:p>
      </dsp:txBody>
      <dsp:txXfrm>
        <a:off x="6401569" y="785637"/>
        <a:ext cx="4558033" cy="283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8659-3D1D-2E4D-9766-E250453134D1}" type="datetimeFigureOut">
              <a:rPr lang="en-GR" smtClean="0"/>
              <a:t>06/05/2021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DE49-A14D-974E-AE9C-9E6C02A2C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83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DE49-A14D-974E-AE9C-9E6C02A2C965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3707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1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189C9-358E-4B83-93D0-2C0069BAA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9" b="4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4DA71-295E-8D4E-B8B6-F35742F7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el-GR" i="1" dirty="0" err="1">
                <a:solidFill>
                  <a:srgbClr val="FFFFFF"/>
                </a:solidFill>
              </a:rPr>
              <a:t>Γλ</a:t>
            </a:r>
            <a:r>
              <a:rPr lang="en-GR" i="1" dirty="0">
                <a:solidFill>
                  <a:srgbClr val="FFFFFF"/>
                </a:solidFill>
              </a:rPr>
              <a:t>ώ</a:t>
            </a:r>
            <a:r>
              <a:rPr lang="el-GR" i="1" dirty="0" err="1">
                <a:solidFill>
                  <a:srgbClr val="FFFFFF"/>
                </a:solidFill>
              </a:rPr>
              <a:t>σσα</a:t>
            </a:r>
            <a:r>
              <a:rPr lang="el-GR" i="1" dirty="0">
                <a:solidFill>
                  <a:srgbClr val="FFFFFF"/>
                </a:solidFill>
              </a:rPr>
              <a:t> Πολύτροπη</a:t>
            </a:r>
            <a:endParaRPr lang="en-GR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3F484-810D-D642-9B43-8DFC1F2C4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 fontScale="25000" lnSpcReduction="20000"/>
          </a:bodyPr>
          <a:lstStyle/>
          <a:p>
            <a:r>
              <a:rPr lang="el-GR" sz="8000">
                <a:solidFill>
                  <a:srgbClr val="FFFFFF"/>
                </a:solidFill>
              </a:rPr>
              <a:t>…πολλων</a:t>
            </a:r>
            <a:r>
              <a:rPr lang="el-GR" sz="8000" dirty="0">
                <a:solidFill>
                  <a:srgbClr val="FFFFFF"/>
                </a:solidFill>
              </a:rPr>
              <a:t> </a:t>
            </a:r>
            <a:r>
              <a:rPr lang="el-GR" sz="8000" dirty="0" err="1">
                <a:solidFill>
                  <a:srgbClr val="FFFFFF"/>
                </a:solidFill>
              </a:rPr>
              <a:t>ανθρωπων</a:t>
            </a:r>
            <a:r>
              <a:rPr lang="el-GR" sz="8000" dirty="0">
                <a:solidFill>
                  <a:srgbClr val="FFFFFF"/>
                </a:solidFill>
              </a:rPr>
              <a:t> </a:t>
            </a:r>
            <a:r>
              <a:rPr lang="el-GR" sz="8000" i="1" dirty="0" err="1">
                <a:solidFill>
                  <a:srgbClr val="FFFFFF"/>
                </a:solidFill>
              </a:rPr>
              <a:t>νόον</a:t>
            </a:r>
            <a:r>
              <a:rPr lang="el-GR" sz="8000" i="1" dirty="0">
                <a:solidFill>
                  <a:srgbClr val="FFFFFF"/>
                </a:solidFill>
              </a:rPr>
              <a:t> </a:t>
            </a:r>
            <a:r>
              <a:rPr lang="el-GR" sz="8000" i="1" dirty="0" err="1">
                <a:solidFill>
                  <a:srgbClr val="FFFFFF"/>
                </a:solidFill>
              </a:rPr>
              <a:t>έγνω</a:t>
            </a:r>
            <a:endParaRPr lang="el-GR" sz="8000" i="1" dirty="0">
              <a:solidFill>
                <a:srgbClr val="FFFFFF"/>
              </a:solidFill>
            </a:endParaRPr>
          </a:p>
          <a:p>
            <a:endParaRPr lang="el-GR" sz="2800" i="1" dirty="0">
              <a:solidFill>
                <a:srgbClr val="FFFFFF"/>
              </a:solidFill>
            </a:endParaRPr>
          </a:p>
          <a:p>
            <a:pPr algn="l"/>
            <a:endParaRPr lang="el-GR" sz="4800" i="1" dirty="0">
              <a:solidFill>
                <a:srgbClr val="FFFFFF"/>
              </a:solidFill>
            </a:endParaRPr>
          </a:p>
          <a:p>
            <a:pPr algn="l"/>
            <a:endParaRPr lang="el-GR" sz="4800" i="1" dirty="0">
              <a:solidFill>
                <a:srgbClr val="FFFFFF"/>
              </a:solidFill>
            </a:endParaRPr>
          </a:p>
          <a:p>
            <a:pPr algn="l"/>
            <a:endParaRPr lang="el-GR" sz="4800" i="1" dirty="0">
              <a:solidFill>
                <a:srgbClr val="FFFFFF"/>
              </a:solidFill>
            </a:endParaRPr>
          </a:p>
          <a:p>
            <a:pPr algn="l"/>
            <a:r>
              <a:rPr lang="el-GR" sz="4800" i="1" dirty="0" err="1">
                <a:solidFill>
                  <a:srgbClr val="FFFFFF"/>
                </a:solidFill>
              </a:rPr>
              <a:t>Ανθη</a:t>
            </a:r>
            <a:r>
              <a:rPr lang="el-GR" sz="4800" i="1" dirty="0">
                <a:solidFill>
                  <a:srgbClr val="FFFFFF"/>
                </a:solidFill>
              </a:rPr>
              <a:t> </a:t>
            </a:r>
            <a:r>
              <a:rPr lang="el-GR" sz="4800" i="1" dirty="0" err="1">
                <a:solidFill>
                  <a:srgbClr val="FFFFFF"/>
                </a:solidFill>
              </a:rPr>
              <a:t>βουγιουκλη</a:t>
            </a:r>
            <a:r>
              <a:rPr lang="el-GR" sz="4800" i="1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l-GR" sz="8000" i="1" dirty="0" err="1">
                <a:solidFill>
                  <a:srgbClr val="FFFFFF"/>
                </a:solidFill>
              </a:rPr>
              <a:t>μουσικο</a:t>
            </a:r>
            <a:r>
              <a:rPr lang="el-GR" sz="8000" i="1" dirty="0">
                <a:solidFill>
                  <a:srgbClr val="FFFFFF"/>
                </a:solidFill>
              </a:rPr>
              <a:t> </a:t>
            </a:r>
            <a:r>
              <a:rPr lang="el-GR" sz="8000" i="1" dirty="0" err="1">
                <a:solidFill>
                  <a:srgbClr val="FFFFFF"/>
                </a:solidFill>
              </a:rPr>
              <a:t>κομοτηνησ</a:t>
            </a:r>
            <a:endParaRPr lang="en-GR" sz="8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714C-4D63-7A4B-A371-37AB0759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l-GR" i="1" dirty="0"/>
              <a:t>Αποτίμηση</a:t>
            </a:r>
            <a:r>
              <a:rPr lang="en-US" i="1" dirty="0"/>
              <a:t> </a:t>
            </a:r>
            <a:r>
              <a:rPr lang="el-GR" i="1" dirty="0"/>
              <a:t>πλατφόρμας: </a:t>
            </a:r>
            <a:r>
              <a:rPr lang="el-GR" i="1" dirty="0" err="1"/>
              <a:t>εκπαιδευτικο</a:t>
            </a:r>
            <a:r>
              <a:rPr lang="en-US" i="1" dirty="0" err="1"/>
              <a:t>ί</a:t>
            </a:r>
            <a:endParaRPr lang="en-GR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54252D-1777-4C3D-A04E-E0BEEDFF0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543966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21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E49D2-BD12-5344-A501-BC08575D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l-GR" dirty="0"/>
              <a:t>Νεοελληνική Γλώσσα </a:t>
            </a:r>
            <a:r>
              <a:rPr lang="el-GR" dirty="0" err="1"/>
              <a:t>Β΄Γυμνασίου</a:t>
            </a:r>
            <a:br>
              <a:rPr lang="el-GR" dirty="0"/>
            </a:br>
            <a:r>
              <a:rPr lang="el-GR" dirty="0"/>
              <a:t>(Ενότητα 4</a:t>
            </a:r>
            <a:r>
              <a:rPr lang="el-GR" baseline="30000" dirty="0"/>
              <a:t>η</a:t>
            </a:r>
            <a:r>
              <a:rPr lang="el-GR" dirty="0"/>
              <a:t>: Σχολείο &amp; μέλλον επαγγελματικό) </a:t>
            </a:r>
            <a:br>
              <a:rPr lang="el-GR" dirty="0"/>
            </a:br>
            <a:r>
              <a:rPr lang="el-GR" dirty="0"/>
              <a:t>Ενότητα 5</a:t>
            </a:r>
            <a:r>
              <a:rPr lang="el-GR" baseline="30000" dirty="0"/>
              <a:t>η</a:t>
            </a:r>
            <a:r>
              <a:rPr lang="el-GR" dirty="0"/>
              <a:t>: Εργασία-επάγγελμα </a:t>
            </a:r>
            <a:endParaRPr lang="en-G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3E2AD3-5E18-436A-8D13-E12BB0456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25867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78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7" name="Rectangle 197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18317-F10C-4346-AEFB-530E0A4F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ΘΕΜΑΤΙΚΕΣ ΕΝΟΤΗΤΕΣ</a:t>
            </a:r>
            <a:endParaRPr lang="en-GR" dirty="0"/>
          </a:p>
        </p:txBody>
      </p:sp>
      <p:grpSp>
        <p:nvGrpSpPr>
          <p:cNvPr id="388" name="Group 199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389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72" name="Content Placeholder 2">
            <a:extLst>
              <a:ext uri="{FF2B5EF4-FFF2-40B4-BE49-F238E27FC236}">
                <a16:creationId xmlns:a16="http://schemas.microsoft.com/office/drawing/2014/main" id="{7BE5F82B-1BD3-4328-8A10-FDA83575F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355291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02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539C-4831-CA45-9B69-88C1A05C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                               </a:t>
            </a:r>
            <a:endParaRPr lang="en-GR" dirty="0"/>
          </a:p>
        </p:txBody>
      </p:sp>
      <p:pic>
        <p:nvPicPr>
          <p:cNvPr id="1026" name="Picture 2" descr="γελοιογραφία">
            <a:extLst>
              <a:ext uri="{FF2B5EF4-FFF2-40B4-BE49-F238E27FC236}">
                <a16:creationId xmlns:a16="http://schemas.microsoft.com/office/drawing/2014/main" id="{07741DA4-7D30-F242-8497-494807722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74838"/>
            <a:ext cx="53340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ανελλαδικες">
            <a:extLst>
              <a:ext uri="{FF2B5EF4-FFF2-40B4-BE49-F238E27FC236}">
                <a16:creationId xmlns:a16="http://schemas.microsoft.com/office/drawing/2014/main" id="{78C11347-C7A9-F945-A198-59BFABB5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9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8" name="Rectangle 67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5A1A7-54E7-464C-B769-6DF24F47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11" y="5312029"/>
            <a:ext cx="9905999" cy="713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 err="1"/>
              <a:t>Γελοιογρ</a:t>
            </a:r>
            <a:r>
              <a:rPr lang="en-US" sz="2800" i="1" dirty="0"/>
              <a:t>α</a:t>
            </a:r>
            <a:r>
              <a:rPr lang="en-US" sz="2800" i="1" dirty="0" err="1"/>
              <a:t>φίες</a:t>
            </a:r>
            <a:r>
              <a:rPr lang="el-GR" sz="2800" i="1" dirty="0"/>
              <a:t> μαθητών</a:t>
            </a:r>
            <a:r>
              <a:rPr lang="en-US" sz="2800" i="1" dirty="0"/>
              <a:t> </a:t>
            </a:r>
            <a:r>
              <a:rPr lang="en-US" sz="2800" i="1" dirty="0" err="1"/>
              <a:t>με</a:t>
            </a:r>
            <a:r>
              <a:rPr lang="en-US" sz="2800" i="1" dirty="0"/>
              <a:t> </a:t>
            </a:r>
            <a:r>
              <a:rPr lang="en-US" sz="2800" i="1" dirty="0" err="1"/>
              <a:t>εφ</a:t>
            </a:r>
            <a:r>
              <a:rPr lang="en-US" sz="2800" i="1" dirty="0"/>
              <a:t>α</a:t>
            </a:r>
            <a:r>
              <a:rPr lang="en-US" sz="2800" i="1" dirty="0" err="1"/>
              <a:t>ρμογή</a:t>
            </a:r>
            <a:r>
              <a:rPr lang="en-US" sz="2800" i="1" dirty="0"/>
              <a:t> photo editing </a:t>
            </a:r>
            <a:r>
              <a:rPr lang="en-US" sz="2800" i="1" dirty="0" err="1"/>
              <a:t>Pixlr</a:t>
            </a:r>
            <a:r>
              <a:rPr lang="en-US" sz="2800" i="1" dirty="0"/>
              <a:t> 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9F429E-DF35-654F-B800-EB42579A9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760" y="523732"/>
            <a:ext cx="6043467" cy="4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A236-6886-8D4B-8AF2-AA265865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4C631A1-B71C-3541-A9E5-B764B34F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89738"/>
            <a:ext cx="8425026" cy="5911850"/>
          </a:xfrm>
        </p:spPr>
      </p:pic>
    </p:spTree>
    <p:extLst>
      <p:ext uri="{BB962C8B-B14F-4D97-AF65-F5344CB8AC3E}">
        <p14:creationId xmlns:p14="http://schemas.microsoft.com/office/powerpoint/2010/main" val="12737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254EA3-7D29-B544-A033-BBA9EC2E5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03" r="4763"/>
          <a:stretch/>
        </p:blipFill>
        <p:spPr>
          <a:xfrm rot="5400000">
            <a:off x="2244007" y="-2244006"/>
            <a:ext cx="6858000" cy="11346014"/>
          </a:xfrm>
          <a:prstGeom prst="rect">
            <a:avLst/>
          </a:prstGeom>
        </p:spPr>
      </p:pic>
      <p:sp>
        <p:nvSpPr>
          <p:cNvPr id="71" name="Freeform 106">
            <a:extLst>
              <a:ext uri="{FF2B5EF4-FFF2-40B4-BE49-F238E27FC236}">
                <a16:creationId xmlns:a16="http://schemas.microsoft.com/office/drawing/2014/main" id="{E4EDFF6B-9633-41F1-8773-621480132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5247" y="71552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3CBF9DF5-6CB4-47C6-B02C-66E82078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43682" y="8225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F296E0E-B856-46EB-BF61-6F696D2B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0264" y="0"/>
            <a:ext cx="845984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BA7B3754-9F6B-4C2F-8542-DBF42BB6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2407" y="615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Freeform 10">
            <a:extLst>
              <a:ext uri="{FF2B5EF4-FFF2-40B4-BE49-F238E27FC236}">
                <a16:creationId xmlns:a16="http://schemas.microsoft.com/office/drawing/2014/main" id="{6BE97838-F825-4CB4-A025-02EBFB5C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5588" y="77813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11348FE6-F46B-4EF6-ABF2-E94E111A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24052" y="371289"/>
            <a:ext cx="134697" cy="93843"/>
          </a:xfrm>
          <a:custGeom>
            <a:avLst/>
            <a:gdLst>
              <a:gd name="T0" fmla="*/ 23 w 41"/>
              <a:gd name="T1" fmla="*/ 0 h 31"/>
              <a:gd name="T2" fmla="*/ 17 w 41"/>
              <a:gd name="T3" fmla="*/ 25 h 31"/>
              <a:gd name="T4" fmla="*/ 23 w 4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1">
                <a:moveTo>
                  <a:pt x="23" y="0"/>
                </a:moveTo>
                <a:cubicBezTo>
                  <a:pt x="40" y="1"/>
                  <a:pt x="41" y="31"/>
                  <a:pt x="17" y="25"/>
                </a:cubicBezTo>
                <a:cubicBezTo>
                  <a:pt x="0" y="7"/>
                  <a:pt x="1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Freeform 49">
            <a:extLst>
              <a:ext uri="{FF2B5EF4-FFF2-40B4-BE49-F238E27FC236}">
                <a16:creationId xmlns:a16="http://schemas.microsoft.com/office/drawing/2014/main" id="{3B472971-029A-435A-869B-7008BFAB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78524" y="299437"/>
            <a:ext cx="127608" cy="81603"/>
          </a:xfrm>
          <a:custGeom>
            <a:avLst/>
            <a:gdLst>
              <a:gd name="T0" fmla="*/ 21 w 39"/>
              <a:gd name="T1" fmla="*/ 2 h 27"/>
              <a:gd name="T2" fmla="*/ 26 w 39"/>
              <a:gd name="T3" fmla="*/ 24 h 27"/>
              <a:gd name="T4" fmla="*/ 21 w 39"/>
              <a:gd name="T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1" y="2"/>
                </a:moveTo>
                <a:cubicBezTo>
                  <a:pt x="36" y="0"/>
                  <a:pt x="39" y="17"/>
                  <a:pt x="26" y="24"/>
                </a:cubicBezTo>
                <a:cubicBezTo>
                  <a:pt x="8" y="27"/>
                  <a:pt x="0" y="9"/>
                  <a:pt x="21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Freeform 59">
            <a:extLst>
              <a:ext uri="{FF2B5EF4-FFF2-40B4-BE49-F238E27FC236}">
                <a16:creationId xmlns:a16="http://schemas.microsoft.com/office/drawing/2014/main" id="{0AF4E30D-0D8A-409E-A853-6ABC6EAD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1179" y="255502"/>
            <a:ext cx="124063" cy="78339"/>
          </a:xfrm>
          <a:custGeom>
            <a:avLst/>
            <a:gdLst>
              <a:gd name="T0" fmla="*/ 22 w 38"/>
              <a:gd name="T1" fmla="*/ 0 h 26"/>
              <a:gd name="T2" fmla="*/ 18 w 38"/>
              <a:gd name="T3" fmla="*/ 26 h 26"/>
              <a:gd name="T4" fmla="*/ 22 w 3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6">
                <a:moveTo>
                  <a:pt x="22" y="0"/>
                </a:moveTo>
                <a:cubicBezTo>
                  <a:pt x="38" y="3"/>
                  <a:pt x="33" y="25"/>
                  <a:pt x="18" y="26"/>
                </a:cubicBezTo>
                <a:cubicBezTo>
                  <a:pt x="0" y="20"/>
                  <a:pt x="6" y="3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Freeform 52">
            <a:extLst>
              <a:ext uri="{FF2B5EF4-FFF2-40B4-BE49-F238E27FC236}">
                <a16:creationId xmlns:a16="http://schemas.microsoft.com/office/drawing/2014/main" id="{2A9C4E18-24B9-47D9-A032-C9A37DA1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4639" y="450599"/>
            <a:ext cx="118747" cy="81603"/>
          </a:xfrm>
          <a:custGeom>
            <a:avLst/>
            <a:gdLst>
              <a:gd name="T0" fmla="*/ 21 w 36"/>
              <a:gd name="T1" fmla="*/ 0 h 27"/>
              <a:gd name="T2" fmla="*/ 22 w 36"/>
              <a:gd name="T3" fmla="*/ 27 h 27"/>
              <a:gd name="T4" fmla="*/ 21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21" y="0"/>
                </a:moveTo>
                <a:cubicBezTo>
                  <a:pt x="33" y="3"/>
                  <a:pt x="36" y="23"/>
                  <a:pt x="22" y="27"/>
                </a:cubicBezTo>
                <a:cubicBezTo>
                  <a:pt x="3" y="25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Freeform 18">
            <a:extLst>
              <a:ext uri="{FF2B5EF4-FFF2-40B4-BE49-F238E27FC236}">
                <a16:creationId xmlns:a16="http://schemas.microsoft.com/office/drawing/2014/main" id="{E90BC7BD-962A-4998-9586-5922D331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2932" y="335267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Freeform 31">
            <a:extLst>
              <a:ext uri="{FF2B5EF4-FFF2-40B4-BE49-F238E27FC236}">
                <a16:creationId xmlns:a16="http://schemas.microsoft.com/office/drawing/2014/main" id="{653F252F-FD4A-459A-8207-C4465367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5678" y="633212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Freeform 41">
            <a:extLst>
              <a:ext uri="{FF2B5EF4-FFF2-40B4-BE49-F238E27FC236}">
                <a16:creationId xmlns:a16="http://schemas.microsoft.com/office/drawing/2014/main" id="{CDB8D99C-5DE0-4E0B-A1DA-B459D6A33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2569" y="531916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Freeform 54">
            <a:extLst>
              <a:ext uri="{FF2B5EF4-FFF2-40B4-BE49-F238E27FC236}">
                <a16:creationId xmlns:a16="http://schemas.microsoft.com/office/drawing/2014/main" id="{D27980A1-C22F-44D7-AE74-886DA837B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1567" y="614227"/>
            <a:ext cx="134697" cy="105266"/>
          </a:xfrm>
          <a:custGeom>
            <a:avLst/>
            <a:gdLst>
              <a:gd name="T0" fmla="*/ 28 w 41"/>
              <a:gd name="T1" fmla="*/ 2 h 35"/>
              <a:gd name="T2" fmla="*/ 40 w 41"/>
              <a:gd name="T3" fmla="*/ 21 h 35"/>
              <a:gd name="T4" fmla="*/ 28 w 41"/>
              <a:gd name="T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5">
                <a:moveTo>
                  <a:pt x="28" y="2"/>
                </a:moveTo>
                <a:cubicBezTo>
                  <a:pt x="37" y="0"/>
                  <a:pt x="41" y="13"/>
                  <a:pt x="40" y="21"/>
                </a:cubicBezTo>
                <a:cubicBezTo>
                  <a:pt x="22" y="35"/>
                  <a:pt x="0" y="10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Freeform 15">
            <a:extLst>
              <a:ext uri="{FF2B5EF4-FFF2-40B4-BE49-F238E27FC236}">
                <a16:creationId xmlns:a16="http://schemas.microsoft.com/office/drawing/2014/main" id="{8C4D63FD-DA9B-4ED5-8916-F45D3B4A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9518" y="592010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Freeform 36">
            <a:extLst>
              <a:ext uri="{FF2B5EF4-FFF2-40B4-BE49-F238E27FC236}">
                <a16:creationId xmlns:a16="http://schemas.microsoft.com/office/drawing/2014/main" id="{004E13CC-A35E-4749-9CD7-4E2BE76A0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2569" y="739444"/>
            <a:ext cx="144445" cy="102819"/>
          </a:xfrm>
          <a:custGeom>
            <a:avLst/>
            <a:gdLst>
              <a:gd name="T0" fmla="*/ 31 w 44"/>
              <a:gd name="T1" fmla="*/ 1 h 34"/>
              <a:gd name="T2" fmla="*/ 25 w 44"/>
              <a:gd name="T3" fmla="*/ 22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44" y="3"/>
                  <a:pt x="38" y="34"/>
                  <a:pt x="25" y="22"/>
                </a:cubicBezTo>
                <a:cubicBezTo>
                  <a:pt x="0" y="28"/>
                  <a:pt x="14" y="0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Freeform 29">
            <a:extLst>
              <a:ext uri="{FF2B5EF4-FFF2-40B4-BE49-F238E27FC236}">
                <a16:creationId xmlns:a16="http://schemas.microsoft.com/office/drawing/2014/main" id="{62ED48FA-B40E-4309-99C6-5E0E8BFB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39780" y="870916"/>
            <a:ext cx="118747" cy="120771"/>
          </a:xfrm>
          <a:custGeom>
            <a:avLst/>
            <a:gdLst>
              <a:gd name="T0" fmla="*/ 16 w 36"/>
              <a:gd name="T1" fmla="*/ 4 h 40"/>
              <a:gd name="T2" fmla="*/ 34 w 36"/>
              <a:gd name="T3" fmla="*/ 15 h 40"/>
              <a:gd name="T4" fmla="*/ 16 w 36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0">
                <a:moveTo>
                  <a:pt x="16" y="4"/>
                </a:moveTo>
                <a:cubicBezTo>
                  <a:pt x="36" y="5"/>
                  <a:pt x="33" y="0"/>
                  <a:pt x="34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Freeform 45">
            <a:extLst>
              <a:ext uri="{FF2B5EF4-FFF2-40B4-BE49-F238E27FC236}">
                <a16:creationId xmlns:a16="http://schemas.microsoft.com/office/drawing/2014/main" id="{7C142E42-CE5B-420E-BF14-EF3CC5645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2762" y="949466"/>
            <a:ext cx="144445" cy="102819"/>
          </a:xfrm>
          <a:custGeom>
            <a:avLst/>
            <a:gdLst>
              <a:gd name="T0" fmla="*/ 31 w 44"/>
              <a:gd name="T1" fmla="*/ 0 h 34"/>
              <a:gd name="T2" fmla="*/ 42 w 44"/>
              <a:gd name="T3" fmla="*/ 19 h 34"/>
              <a:gd name="T4" fmla="*/ 31 w 4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0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Freeform 43">
            <a:extLst>
              <a:ext uri="{FF2B5EF4-FFF2-40B4-BE49-F238E27FC236}">
                <a16:creationId xmlns:a16="http://schemas.microsoft.com/office/drawing/2014/main" id="{68702B33-475A-4DA7-94DA-4456F675B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504665" y="860614"/>
            <a:ext cx="143559" cy="75075"/>
          </a:xfrm>
          <a:custGeom>
            <a:avLst/>
            <a:gdLst>
              <a:gd name="T0" fmla="*/ 28 w 44"/>
              <a:gd name="T1" fmla="*/ 0 h 25"/>
              <a:gd name="T2" fmla="*/ 25 w 44"/>
              <a:gd name="T3" fmla="*/ 25 h 25"/>
              <a:gd name="T4" fmla="*/ 28 w 44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5">
                <a:moveTo>
                  <a:pt x="28" y="0"/>
                </a:moveTo>
                <a:cubicBezTo>
                  <a:pt x="44" y="2"/>
                  <a:pt x="38" y="22"/>
                  <a:pt x="25" y="25"/>
                </a:cubicBezTo>
                <a:cubicBezTo>
                  <a:pt x="0" y="25"/>
                  <a:pt x="9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Freeform 23">
            <a:extLst>
              <a:ext uri="{FF2B5EF4-FFF2-40B4-BE49-F238E27FC236}">
                <a16:creationId xmlns:a16="http://schemas.microsoft.com/office/drawing/2014/main" id="{3EA55035-019D-4549-9178-8493516E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0639" y="836978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Freeform 51">
            <a:extLst>
              <a:ext uri="{FF2B5EF4-FFF2-40B4-BE49-F238E27FC236}">
                <a16:creationId xmlns:a16="http://schemas.microsoft.com/office/drawing/2014/main" id="{E4E04C8F-5707-4FAC-95B9-F4C280B44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7634" y="1015030"/>
            <a:ext cx="115202" cy="90579"/>
          </a:xfrm>
          <a:custGeom>
            <a:avLst/>
            <a:gdLst>
              <a:gd name="T0" fmla="*/ 19 w 35"/>
              <a:gd name="T1" fmla="*/ 0 h 30"/>
              <a:gd name="T2" fmla="*/ 33 w 35"/>
              <a:gd name="T3" fmla="*/ 15 h 30"/>
              <a:gd name="T4" fmla="*/ 25 w 35"/>
              <a:gd name="T5" fmla="*/ 19 h 30"/>
              <a:gd name="T6" fmla="*/ 19 w 3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0">
                <a:moveTo>
                  <a:pt x="19" y="0"/>
                </a:moveTo>
                <a:cubicBezTo>
                  <a:pt x="26" y="0"/>
                  <a:pt x="35" y="8"/>
                  <a:pt x="33" y="15"/>
                </a:cubicBezTo>
                <a:cubicBezTo>
                  <a:pt x="30" y="12"/>
                  <a:pt x="27" y="17"/>
                  <a:pt x="25" y="19"/>
                </a:cubicBezTo>
                <a:cubicBezTo>
                  <a:pt x="7" y="30"/>
                  <a:pt x="0" y="5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Freeform 22">
            <a:extLst>
              <a:ext uri="{FF2B5EF4-FFF2-40B4-BE49-F238E27FC236}">
                <a16:creationId xmlns:a16="http://schemas.microsoft.com/office/drawing/2014/main" id="{4F525CCB-B436-4FB5-8B3E-BE9CF4D6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6952" y="1049544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Freeform 30">
            <a:extLst>
              <a:ext uri="{FF2B5EF4-FFF2-40B4-BE49-F238E27FC236}">
                <a16:creationId xmlns:a16="http://schemas.microsoft.com/office/drawing/2014/main" id="{6AA32837-751F-43BF-8527-81363C09E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0673" y="1078297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Freeform 21">
            <a:extLst>
              <a:ext uri="{FF2B5EF4-FFF2-40B4-BE49-F238E27FC236}">
                <a16:creationId xmlns:a16="http://schemas.microsoft.com/office/drawing/2014/main" id="{435BBDD2-F618-4D0D-B41C-B6B88A5E0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8509" y="1127575"/>
            <a:ext cx="140901" cy="102819"/>
          </a:xfrm>
          <a:custGeom>
            <a:avLst/>
            <a:gdLst>
              <a:gd name="T0" fmla="*/ 24 w 43"/>
              <a:gd name="T1" fmla="*/ 0 h 34"/>
              <a:gd name="T2" fmla="*/ 14 w 43"/>
              <a:gd name="T3" fmla="*/ 23 h 34"/>
              <a:gd name="T4" fmla="*/ 24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4" y="0"/>
                </a:moveTo>
                <a:cubicBezTo>
                  <a:pt x="43" y="3"/>
                  <a:pt x="28" y="34"/>
                  <a:pt x="14" y="23"/>
                </a:cubicBezTo>
                <a:cubicBezTo>
                  <a:pt x="0" y="28"/>
                  <a:pt x="4" y="5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Freeform 42">
            <a:extLst>
              <a:ext uri="{FF2B5EF4-FFF2-40B4-BE49-F238E27FC236}">
                <a16:creationId xmlns:a16="http://schemas.microsoft.com/office/drawing/2014/main" id="{336EAA09-7133-43A7-BEB8-AE8ED9E7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44401" y="1195132"/>
            <a:ext cx="144445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6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6"/>
                </a:cubicBezTo>
                <a:cubicBezTo>
                  <a:pt x="29" y="32"/>
                  <a:pt x="0" y="7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Freeform 53">
            <a:extLst>
              <a:ext uri="{FF2B5EF4-FFF2-40B4-BE49-F238E27FC236}">
                <a16:creationId xmlns:a16="http://schemas.microsoft.com/office/drawing/2014/main" id="{4F3596CD-0EA3-45FC-AEA8-641EC7DFE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65720" y="1253803"/>
            <a:ext cx="127608" cy="79154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Freeform 26">
            <a:extLst>
              <a:ext uri="{FF2B5EF4-FFF2-40B4-BE49-F238E27FC236}">
                <a16:creationId xmlns:a16="http://schemas.microsoft.com/office/drawing/2014/main" id="{4F7F6E76-2832-4366-9184-C906F3438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7863" y="1320685"/>
            <a:ext cx="127608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5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2"/>
                  <a:pt x="36" y="26"/>
                  <a:pt x="20" y="25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Freeform 17">
            <a:extLst>
              <a:ext uri="{FF2B5EF4-FFF2-40B4-BE49-F238E27FC236}">
                <a16:creationId xmlns:a16="http://schemas.microsoft.com/office/drawing/2014/main" id="{8FEC6EED-5F1C-4964-94F4-D5ECC63A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2580" y="1472186"/>
            <a:ext cx="94821" cy="69362"/>
          </a:xfrm>
          <a:custGeom>
            <a:avLst/>
            <a:gdLst>
              <a:gd name="T0" fmla="*/ 13 w 29"/>
              <a:gd name="T1" fmla="*/ 0 h 23"/>
              <a:gd name="T2" fmla="*/ 13 w 29"/>
              <a:gd name="T3" fmla="*/ 23 h 23"/>
              <a:gd name="T4" fmla="*/ 13 w 2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3">
                <a:moveTo>
                  <a:pt x="13" y="0"/>
                </a:moveTo>
                <a:cubicBezTo>
                  <a:pt x="27" y="0"/>
                  <a:pt x="29" y="22"/>
                  <a:pt x="13" y="23"/>
                </a:cubicBezTo>
                <a:cubicBezTo>
                  <a:pt x="2" y="22"/>
                  <a:pt x="0" y="2"/>
                  <a:pt x="1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5" name="Freeform 34">
            <a:extLst>
              <a:ext uri="{FF2B5EF4-FFF2-40B4-BE49-F238E27FC236}">
                <a16:creationId xmlns:a16="http://schemas.microsoft.com/office/drawing/2014/main" id="{81ED7826-729E-429D-8CE0-20C630DA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0106" y="1420101"/>
            <a:ext cx="134697" cy="84051"/>
          </a:xfrm>
          <a:custGeom>
            <a:avLst/>
            <a:gdLst>
              <a:gd name="T0" fmla="*/ 22 w 41"/>
              <a:gd name="T1" fmla="*/ 0 h 28"/>
              <a:gd name="T2" fmla="*/ 8 w 41"/>
              <a:gd name="T3" fmla="*/ 21 h 28"/>
              <a:gd name="T4" fmla="*/ 22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2" y="0"/>
                </a:moveTo>
                <a:cubicBezTo>
                  <a:pt x="41" y="13"/>
                  <a:pt x="24" y="28"/>
                  <a:pt x="8" y="21"/>
                </a:cubicBezTo>
                <a:cubicBezTo>
                  <a:pt x="0" y="8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7" name="Freeform 55">
            <a:extLst>
              <a:ext uri="{FF2B5EF4-FFF2-40B4-BE49-F238E27FC236}">
                <a16:creationId xmlns:a16="http://schemas.microsoft.com/office/drawing/2014/main" id="{F6FCE7B9-4EAF-40C7-AB59-EF123401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65580" y="1463404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Freeform 28">
            <a:extLst>
              <a:ext uri="{FF2B5EF4-FFF2-40B4-BE49-F238E27FC236}">
                <a16:creationId xmlns:a16="http://schemas.microsoft.com/office/drawing/2014/main" id="{1FA23490-BCAF-4CA4-9B59-E8BB1737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5423" y="153519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7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1" name="Freeform 6">
            <a:extLst>
              <a:ext uri="{FF2B5EF4-FFF2-40B4-BE49-F238E27FC236}">
                <a16:creationId xmlns:a16="http://schemas.microsoft.com/office/drawing/2014/main" id="{2DFECD8A-C062-4D90-BA7C-903F01033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7081" y="171347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3" name="Freeform 39">
            <a:extLst>
              <a:ext uri="{FF2B5EF4-FFF2-40B4-BE49-F238E27FC236}">
                <a16:creationId xmlns:a16="http://schemas.microsoft.com/office/drawing/2014/main" id="{2550D7B6-519A-406E-96F4-4CD793D2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4318" y="1665906"/>
            <a:ext cx="131153" cy="81603"/>
          </a:xfrm>
          <a:custGeom>
            <a:avLst/>
            <a:gdLst>
              <a:gd name="T0" fmla="*/ 25 w 40"/>
              <a:gd name="T1" fmla="*/ 0 h 27"/>
              <a:gd name="T2" fmla="*/ 38 w 40"/>
              <a:gd name="T3" fmla="*/ 20 h 27"/>
              <a:gd name="T4" fmla="*/ 25 w 4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7">
                <a:moveTo>
                  <a:pt x="25" y="0"/>
                </a:moveTo>
                <a:cubicBezTo>
                  <a:pt x="34" y="0"/>
                  <a:pt x="40" y="11"/>
                  <a:pt x="38" y="20"/>
                </a:cubicBezTo>
                <a:cubicBezTo>
                  <a:pt x="17" y="27"/>
                  <a:pt x="0" y="12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5" name="Freeform 57">
            <a:extLst>
              <a:ext uri="{FF2B5EF4-FFF2-40B4-BE49-F238E27FC236}">
                <a16:creationId xmlns:a16="http://schemas.microsoft.com/office/drawing/2014/main" id="{41BFAD0C-01A4-4F80-8DFA-AE9A54287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1729" y="1673149"/>
            <a:ext cx="140901" cy="93843"/>
          </a:xfrm>
          <a:custGeom>
            <a:avLst/>
            <a:gdLst>
              <a:gd name="T0" fmla="*/ 27 w 43"/>
              <a:gd name="T1" fmla="*/ 3 h 31"/>
              <a:gd name="T2" fmla="*/ 40 w 43"/>
              <a:gd name="T3" fmla="*/ 23 h 31"/>
              <a:gd name="T4" fmla="*/ 27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7" y="3"/>
                </a:moveTo>
                <a:cubicBezTo>
                  <a:pt x="35" y="0"/>
                  <a:pt x="43" y="17"/>
                  <a:pt x="40" y="23"/>
                </a:cubicBezTo>
                <a:cubicBezTo>
                  <a:pt x="21" y="31"/>
                  <a:pt x="0" y="15"/>
                  <a:pt x="2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7" name="Freeform 60">
            <a:extLst>
              <a:ext uri="{FF2B5EF4-FFF2-40B4-BE49-F238E27FC236}">
                <a16:creationId xmlns:a16="http://schemas.microsoft.com/office/drawing/2014/main" id="{D9E7EE7F-7432-481E-8E4B-F87C6EBE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6410" y="1902943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Freeform 27">
            <a:extLst>
              <a:ext uri="{FF2B5EF4-FFF2-40B4-BE49-F238E27FC236}">
                <a16:creationId xmlns:a16="http://schemas.microsoft.com/office/drawing/2014/main" id="{A64B563E-C2AE-45A0-830B-2A9A66FE9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8024" y="1778440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Freeform 38">
            <a:extLst>
              <a:ext uri="{FF2B5EF4-FFF2-40B4-BE49-F238E27FC236}">
                <a16:creationId xmlns:a16="http://schemas.microsoft.com/office/drawing/2014/main" id="{ECC13262-CBC7-4C28-8328-DAC7D21E9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29971" y="1919268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reeform 8">
            <a:extLst>
              <a:ext uri="{FF2B5EF4-FFF2-40B4-BE49-F238E27FC236}">
                <a16:creationId xmlns:a16="http://schemas.microsoft.com/office/drawing/2014/main" id="{67DA09ED-62F4-4F58-8372-15F8EE7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342" y="2064953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5" name="Freeform 19">
            <a:extLst>
              <a:ext uri="{FF2B5EF4-FFF2-40B4-BE49-F238E27FC236}">
                <a16:creationId xmlns:a16="http://schemas.microsoft.com/office/drawing/2014/main" id="{02053DF0-753D-4182-A584-8D11DDE0B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8268" y="2021691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Freeform 35">
            <a:extLst>
              <a:ext uri="{FF2B5EF4-FFF2-40B4-BE49-F238E27FC236}">
                <a16:creationId xmlns:a16="http://schemas.microsoft.com/office/drawing/2014/main" id="{8FE3533B-F854-4802-BC07-52398A989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7998" y="2208382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reeform 61">
            <a:extLst>
              <a:ext uri="{FF2B5EF4-FFF2-40B4-BE49-F238E27FC236}">
                <a16:creationId xmlns:a16="http://schemas.microsoft.com/office/drawing/2014/main" id="{4490248F-EA6D-475A-9CAD-8378F145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2707" y="2137303"/>
            <a:ext cx="137356" cy="99554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5"/>
                  <a:pt x="16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reeform 9">
            <a:extLst>
              <a:ext uri="{FF2B5EF4-FFF2-40B4-BE49-F238E27FC236}">
                <a16:creationId xmlns:a16="http://schemas.microsoft.com/office/drawing/2014/main" id="{B52DAE76-A563-49B8-A243-6D4AD789E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1951" y="2345425"/>
            <a:ext cx="121406" cy="88130"/>
          </a:xfrm>
          <a:custGeom>
            <a:avLst/>
            <a:gdLst>
              <a:gd name="T0" fmla="*/ 18 w 37"/>
              <a:gd name="T1" fmla="*/ 4 h 29"/>
              <a:gd name="T2" fmla="*/ 22 w 37"/>
              <a:gd name="T3" fmla="*/ 29 h 29"/>
              <a:gd name="T4" fmla="*/ 18 w 37"/>
              <a:gd name="T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9">
                <a:moveTo>
                  <a:pt x="18" y="4"/>
                </a:moveTo>
                <a:cubicBezTo>
                  <a:pt x="35" y="0"/>
                  <a:pt x="37" y="28"/>
                  <a:pt x="22" y="29"/>
                </a:cubicBezTo>
                <a:cubicBezTo>
                  <a:pt x="7" y="28"/>
                  <a:pt x="0" y="14"/>
                  <a:pt x="18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3" name="Freeform 56">
            <a:extLst>
              <a:ext uri="{FF2B5EF4-FFF2-40B4-BE49-F238E27FC236}">
                <a16:creationId xmlns:a16="http://schemas.microsoft.com/office/drawing/2014/main" id="{42310708-EC33-47CA-8FE2-FB6453C1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0894" y="2335317"/>
            <a:ext cx="128495" cy="72626"/>
          </a:xfrm>
          <a:custGeom>
            <a:avLst/>
            <a:gdLst>
              <a:gd name="T0" fmla="*/ 21 w 39"/>
              <a:gd name="T1" fmla="*/ 0 h 24"/>
              <a:gd name="T2" fmla="*/ 22 w 39"/>
              <a:gd name="T3" fmla="*/ 24 h 24"/>
              <a:gd name="T4" fmla="*/ 21 w 39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21" y="0"/>
                </a:moveTo>
                <a:cubicBezTo>
                  <a:pt x="37" y="0"/>
                  <a:pt x="39" y="23"/>
                  <a:pt x="22" y="24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5" name="Freeform 20">
            <a:extLst>
              <a:ext uri="{FF2B5EF4-FFF2-40B4-BE49-F238E27FC236}">
                <a16:creationId xmlns:a16="http://schemas.microsoft.com/office/drawing/2014/main" id="{BB1C127E-43BE-4E77-A656-B895E9953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5183" y="2272420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reeform 33">
            <a:extLst>
              <a:ext uri="{FF2B5EF4-FFF2-40B4-BE49-F238E27FC236}">
                <a16:creationId xmlns:a16="http://schemas.microsoft.com/office/drawing/2014/main" id="{72C99F46-016F-4D5A-9886-CE7980742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097198" y="2426400"/>
            <a:ext cx="151535" cy="75075"/>
          </a:xfrm>
          <a:custGeom>
            <a:avLst/>
            <a:gdLst>
              <a:gd name="T0" fmla="*/ 23 w 46"/>
              <a:gd name="T1" fmla="*/ 0 h 25"/>
              <a:gd name="T2" fmla="*/ 29 w 46"/>
              <a:gd name="T3" fmla="*/ 25 h 25"/>
              <a:gd name="T4" fmla="*/ 23 w 46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5">
                <a:moveTo>
                  <a:pt x="23" y="0"/>
                </a:moveTo>
                <a:cubicBezTo>
                  <a:pt x="32" y="1"/>
                  <a:pt x="46" y="21"/>
                  <a:pt x="29" y="25"/>
                </a:cubicBezTo>
                <a:cubicBezTo>
                  <a:pt x="10" y="23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B95E6711-928E-49B2-ACA4-3BF8FD5DE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9437" y="2591968"/>
            <a:ext cx="143559" cy="102819"/>
          </a:xfrm>
          <a:custGeom>
            <a:avLst/>
            <a:gdLst>
              <a:gd name="T0" fmla="*/ 31 w 44"/>
              <a:gd name="T1" fmla="*/ 1 h 34"/>
              <a:gd name="T2" fmla="*/ 42 w 44"/>
              <a:gd name="T3" fmla="*/ 19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A7DF6691-C456-4F09-9EF4-DE2FE8D0F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2891" y="2598157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3" name="Freeform 7">
            <a:extLst>
              <a:ext uri="{FF2B5EF4-FFF2-40B4-BE49-F238E27FC236}">
                <a16:creationId xmlns:a16="http://schemas.microsoft.com/office/drawing/2014/main" id="{40FA4633-1CE9-4A1B-900D-CDFFD17C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1681" y="2531128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186FAF3A-CA08-454A-84AD-89F1489A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3903" y="2723245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7" name="Freeform 46">
            <a:extLst>
              <a:ext uri="{FF2B5EF4-FFF2-40B4-BE49-F238E27FC236}">
                <a16:creationId xmlns:a16="http://schemas.microsoft.com/office/drawing/2014/main" id="{52EA7531-2664-467D-A0DC-382011BDD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5250" y="2830776"/>
            <a:ext cx="121406" cy="81603"/>
          </a:xfrm>
          <a:custGeom>
            <a:avLst/>
            <a:gdLst>
              <a:gd name="T0" fmla="*/ 19 w 37"/>
              <a:gd name="T1" fmla="*/ 1 h 27"/>
              <a:gd name="T2" fmla="*/ 21 w 37"/>
              <a:gd name="T3" fmla="*/ 27 h 27"/>
              <a:gd name="T4" fmla="*/ 19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19" y="1"/>
                </a:moveTo>
                <a:cubicBezTo>
                  <a:pt x="31" y="2"/>
                  <a:pt x="37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F738E2DE-31D1-42BE-B8B5-BDFD35009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1378" y="2718803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1" name="Freeform 16">
            <a:extLst>
              <a:ext uri="{FF2B5EF4-FFF2-40B4-BE49-F238E27FC236}">
                <a16:creationId xmlns:a16="http://schemas.microsoft.com/office/drawing/2014/main" id="{EEDF256D-AA0A-46BF-A983-4035CF6BE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8821" y="2857129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" name="Freeform 47">
            <a:extLst>
              <a:ext uri="{FF2B5EF4-FFF2-40B4-BE49-F238E27FC236}">
                <a16:creationId xmlns:a16="http://schemas.microsoft.com/office/drawing/2014/main" id="{0C09BE07-CC3D-40DF-A8B5-268F4CCE1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2013" y="2960899"/>
            <a:ext cx="147990" cy="78339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10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" name="Freeform 37">
            <a:extLst>
              <a:ext uri="{FF2B5EF4-FFF2-40B4-BE49-F238E27FC236}">
                <a16:creationId xmlns:a16="http://schemas.microsoft.com/office/drawing/2014/main" id="{EDA32518-86A7-4098-AD80-5C8746223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8150" y="3060239"/>
            <a:ext cx="115202" cy="121588"/>
          </a:xfrm>
          <a:custGeom>
            <a:avLst/>
            <a:gdLst>
              <a:gd name="T0" fmla="*/ 16 w 35"/>
              <a:gd name="T1" fmla="*/ 4 h 40"/>
              <a:gd name="T2" fmla="*/ 33 w 35"/>
              <a:gd name="T3" fmla="*/ 15 h 40"/>
              <a:gd name="T4" fmla="*/ 16 w 35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0">
                <a:moveTo>
                  <a:pt x="16" y="4"/>
                </a:moveTo>
                <a:cubicBezTo>
                  <a:pt x="35" y="4"/>
                  <a:pt x="32" y="0"/>
                  <a:pt x="33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7" name="Freeform 13">
            <a:extLst>
              <a:ext uri="{FF2B5EF4-FFF2-40B4-BE49-F238E27FC236}">
                <a16:creationId xmlns:a16="http://schemas.microsoft.com/office/drawing/2014/main" id="{7512851A-AA75-4EB8-A02D-2BB2E6AD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8341" y="2975554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9" name="Freeform 12">
            <a:extLst>
              <a:ext uri="{FF2B5EF4-FFF2-40B4-BE49-F238E27FC236}">
                <a16:creationId xmlns:a16="http://schemas.microsoft.com/office/drawing/2014/main" id="{D4A6D15C-CD71-46F5-8136-A03F4423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6523" y="3115665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reeform 48">
            <a:extLst>
              <a:ext uri="{FF2B5EF4-FFF2-40B4-BE49-F238E27FC236}">
                <a16:creationId xmlns:a16="http://schemas.microsoft.com/office/drawing/2014/main" id="{746ED2E3-DBE0-4F33-A3AD-46532400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70934" y="3193554"/>
            <a:ext cx="133812" cy="79154"/>
          </a:xfrm>
          <a:custGeom>
            <a:avLst/>
            <a:gdLst>
              <a:gd name="T0" fmla="*/ 19 w 41"/>
              <a:gd name="T1" fmla="*/ 0 h 26"/>
              <a:gd name="T2" fmla="*/ 7 w 41"/>
              <a:gd name="T3" fmla="*/ 19 h 26"/>
              <a:gd name="T4" fmla="*/ 19 w 41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6">
                <a:moveTo>
                  <a:pt x="19" y="0"/>
                </a:moveTo>
                <a:cubicBezTo>
                  <a:pt x="41" y="9"/>
                  <a:pt x="28" y="26"/>
                  <a:pt x="7" y="19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reeform 32">
            <a:extLst>
              <a:ext uri="{FF2B5EF4-FFF2-40B4-BE49-F238E27FC236}">
                <a16:creationId xmlns:a16="http://schemas.microsoft.com/office/drawing/2014/main" id="{23063569-BAF7-427B-9403-97B6CB7D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4752" y="3296179"/>
            <a:ext cx="144445" cy="106083"/>
          </a:xfrm>
          <a:custGeom>
            <a:avLst/>
            <a:gdLst>
              <a:gd name="T0" fmla="*/ 28 w 44"/>
              <a:gd name="T1" fmla="*/ 0 h 35"/>
              <a:gd name="T2" fmla="*/ 42 w 44"/>
              <a:gd name="T3" fmla="*/ 21 h 35"/>
              <a:gd name="T4" fmla="*/ 28 w 44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5">
                <a:moveTo>
                  <a:pt x="28" y="0"/>
                </a:moveTo>
                <a:cubicBezTo>
                  <a:pt x="36" y="1"/>
                  <a:pt x="44" y="12"/>
                  <a:pt x="42" y="21"/>
                </a:cubicBezTo>
                <a:cubicBezTo>
                  <a:pt x="23" y="35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" name="Freeform 51">
            <a:extLst>
              <a:ext uri="{FF2B5EF4-FFF2-40B4-BE49-F238E27FC236}">
                <a16:creationId xmlns:a16="http://schemas.microsoft.com/office/drawing/2014/main" id="{1006EC4B-4403-43BF-8CBC-7F0BB34D3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716921" y="3206332"/>
            <a:ext cx="115202" cy="90579"/>
          </a:xfrm>
          <a:custGeom>
            <a:avLst/>
            <a:gdLst>
              <a:gd name="T0" fmla="*/ 19 w 35"/>
              <a:gd name="T1" fmla="*/ 0 h 30"/>
              <a:gd name="T2" fmla="*/ 33 w 35"/>
              <a:gd name="T3" fmla="*/ 15 h 30"/>
              <a:gd name="T4" fmla="*/ 25 w 35"/>
              <a:gd name="T5" fmla="*/ 19 h 30"/>
              <a:gd name="T6" fmla="*/ 19 w 3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0">
                <a:moveTo>
                  <a:pt x="19" y="0"/>
                </a:moveTo>
                <a:cubicBezTo>
                  <a:pt x="26" y="0"/>
                  <a:pt x="35" y="8"/>
                  <a:pt x="33" y="15"/>
                </a:cubicBezTo>
                <a:cubicBezTo>
                  <a:pt x="30" y="12"/>
                  <a:pt x="27" y="17"/>
                  <a:pt x="25" y="19"/>
                </a:cubicBezTo>
                <a:cubicBezTo>
                  <a:pt x="7" y="30"/>
                  <a:pt x="0" y="5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" name="Freeform 14">
            <a:extLst>
              <a:ext uri="{FF2B5EF4-FFF2-40B4-BE49-F238E27FC236}">
                <a16:creationId xmlns:a16="http://schemas.microsoft.com/office/drawing/2014/main" id="{D9E738CE-45B7-4215-8DF8-05CCC29C6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1418" y="3468502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9" name="Freeform 14">
            <a:extLst>
              <a:ext uri="{FF2B5EF4-FFF2-40B4-BE49-F238E27FC236}">
                <a16:creationId xmlns:a16="http://schemas.microsoft.com/office/drawing/2014/main" id="{2D395422-61DC-4E05-8D16-FD73E048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7487" y="3338455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1" name="Freeform 32">
            <a:extLst>
              <a:ext uri="{FF2B5EF4-FFF2-40B4-BE49-F238E27FC236}">
                <a16:creationId xmlns:a16="http://schemas.microsoft.com/office/drawing/2014/main" id="{EABA1DB5-B872-43ED-9C2A-F0F226EE4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4201" y="3486703"/>
            <a:ext cx="144445" cy="106083"/>
          </a:xfrm>
          <a:custGeom>
            <a:avLst/>
            <a:gdLst>
              <a:gd name="T0" fmla="*/ 28 w 44"/>
              <a:gd name="T1" fmla="*/ 0 h 35"/>
              <a:gd name="T2" fmla="*/ 42 w 44"/>
              <a:gd name="T3" fmla="*/ 21 h 35"/>
              <a:gd name="T4" fmla="*/ 28 w 44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5">
                <a:moveTo>
                  <a:pt x="28" y="0"/>
                </a:moveTo>
                <a:cubicBezTo>
                  <a:pt x="36" y="1"/>
                  <a:pt x="44" y="12"/>
                  <a:pt x="42" y="21"/>
                </a:cubicBezTo>
                <a:cubicBezTo>
                  <a:pt x="23" y="35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3" name="Freeform 13">
            <a:extLst>
              <a:ext uri="{FF2B5EF4-FFF2-40B4-BE49-F238E27FC236}">
                <a16:creationId xmlns:a16="http://schemas.microsoft.com/office/drawing/2014/main" id="{AEC64CDA-0DF0-4A4A-B94E-E8ADEF43D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0106" y="3744553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" name="Freeform 37">
            <a:extLst>
              <a:ext uri="{FF2B5EF4-FFF2-40B4-BE49-F238E27FC236}">
                <a16:creationId xmlns:a16="http://schemas.microsoft.com/office/drawing/2014/main" id="{8887E492-0D91-4326-9283-21FE834A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0046" y="3707138"/>
            <a:ext cx="115202" cy="121588"/>
          </a:xfrm>
          <a:custGeom>
            <a:avLst/>
            <a:gdLst>
              <a:gd name="T0" fmla="*/ 16 w 35"/>
              <a:gd name="T1" fmla="*/ 4 h 40"/>
              <a:gd name="T2" fmla="*/ 33 w 35"/>
              <a:gd name="T3" fmla="*/ 15 h 40"/>
              <a:gd name="T4" fmla="*/ 16 w 35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0">
                <a:moveTo>
                  <a:pt x="16" y="4"/>
                </a:moveTo>
                <a:cubicBezTo>
                  <a:pt x="35" y="4"/>
                  <a:pt x="32" y="0"/>
                  <a:pt x="33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7" name="Freeform 48">
            <a:extLst>
              <a:ext uri="{FF2B5EF4-FFF2-40B4-BE49-F238E27FC236}">
                <a16:creationId xmlns:a16="http://schemas.microsoft.com/office/drawing/2014/main" id="{07C547B2-DE7D-49CC-96EE-4DBD668E5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8652" y="3616257"/>
            <a:ext cx="133812" cy="79154"/>
          </a:xfrm>
          <a:custGeom>
            <a:avLst/>
            <a:gdLst>
              <a:gd name="T0" fmla="*/ 19 w 41"/>
              <a:gd name="T1" fmla="*/ 0 h 26"/>
              <a:gd name="T2" fmla="*/ 7 w 41"/>
              <a:gd name="T3" fmla="*/ 19 h 26"/>
              <a:gd name="T4" fmla="*/ 19 w 41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6">
                <a:moveTo>
                  <a:pt x="19" y="0"/>
                </a:moveTo>
                <a:cubicBezTo>
                  <a:pt x="41" y="9"/>
                  <a:pt x="28" y="26"/>
                  <a:pt x="7" y="19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9" name="Freeform 40">
            <a:extLst>
              <a:ext uri="{FF2B5EF4-FFF2-40B4-BE49-F238E27FC236}">
                <a16:creationId xmlns:a16="http://schemas.microsoft.com/office/drawing/2014/main" id="{C9EB7135-4B3D-493E-A52F-8F408B71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745958" y="3507142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1" name="Freeform 47">
            <a:extLst>
              <a:ext uri="{FF2B5EF4-FFF2-40B4-BE49-F238E27FC236}">
                <a16:creationId xmlns:a16="http://schemas.microsoft.com/office/drawing/2014/main" id="{EFE824F1-84BA-4372-A77F-0DC1DE795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3395" y="3849727"/>
            <a:ext cx="147990" cy="78339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10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3" name="Freeform 12">
            <a:extLst>
              <a:ext uri="{FF2B5EF4-FFF2-40B4-BE49-F238E27FC236}">
                <a16:creationId xmlns:a16="http://schemas.microsoft.com/office/drawing/2014/main" id="{9EE25038-8D17-4812-A0E0-DA21A71A0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74069" y="3739001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F29C04A0-DB22-40E8-97C4-E3FE1D87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82697" y="4063804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reeform 46">
            <a:extLst>
              <a:ext uri="{FF2B5EF4-FFF2-40B4-BE49-F238E27FC236}">
                <a16:creationId xmlns:a16="http://schemas.microsoft.com/office/drawing/2014/main" id="{F7A56C01-B5B6-443C-AA10-A2EF46C34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6742" y="3976586"/>
            <a:ext cx="121406" cy="81603"/>
          </a:xfrm>
          <a:custGeom>
            <a:avLst/>
            <a:gdLst>
              <a:gd name="T0" fmla="*/ 19 w 37"/>
              <a:gd name="T1" fmla="*/ 1 h 27"/>
              <a:gd name="T2" fmla="*/ 21 w 37"/>
              <a:gd name="T3" fmla="*/ 27 h 27"/>
              <a:gd name="T4" fmla="*/ 19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19" y="1"/>
                </a:moveTo>
                <a:cubicBezTo>
                  <a:pt x="31" y="2"/>
                  <a:pt x="37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9" name="Freeform 16">
            <a:extLst>
              <a:ext uri="{FF2B5EF4-FFF2-40B4-BE49-F238E27FC236}">
                <a16:creationId xmlns:a16="http://schemas.microsoft.com/office/drawing/2014/main" id="{475F7AFB-84C5-4614-8293-58560B921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71018" y="3934729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D6DF4E96-0078-4E9B-A411-110E92D1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08342" y="4080854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3" name="Freeform 7">
            <a:extLst>
              <a:ext uri="{FF2B5EF4-FFF2-40B4-BE49-F238E27FC236}">
                <a16:creationId xmlns:a16="http://schemas.microsoft.com/office/drawing/2014/main" id="{AF3044AF-40D9-4D0E-9DD6-93000203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3475" y="4257466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" name="Freeform 11">
            <a:extLst>
              <a:ext uri="{FF2B5EF4-FFF2-40B4-BE49-F238E27FC236}">
                <a16:creationId xmlns:a16="http://schemas.microsoft.com/office/drawing/2014/main" id="{F7470FE4-A206-4939-9F59-E678E40A3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0402" y="4194178"/>
            <a:ext cx="143559" cy="102819"/>
          </a:xfrm>
          <a:custGeom>
            <a:avLst/>
            <a:gdLst>
              <a:gd name="T0" fmla="*/ 31 w 44"/>
              <a:gd name="T1" fmla="*/ 1 h 34"/>
              <a:gd name="T2" fmla="*/ 42 w 44"/>
              <a:gd name="T3" fmla="*/ 19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7" name="Freeform 56">
            <a:extLst>
              <a:ext uri="{FF2B5EF4-FFF2-40B4-BE49-F238E27FC236}">
                <a16:creationId xmlns:a16="http://schemas.microsoft.com/office/drawing/2014/main" id="{2FA1C7D3-84C0-463B-AC0D-16D293A13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2482" y="4347417"/>
            <a:ext cx="128495" cy="72626"/>
          </a:xfrm>
          <a:custGeom>
            <a:avLst/>
            <a:gdLst>
              <a:gd name="T0" fmla="*/ 21 w 39"/>
              <a:gd name="T1" fmla="*/ 0 h 24"/>
              <a:gd name="T2" fmla="*/ 22 w 39"/>
              <a:gd name="T3" fmla="*/ 24 h 24"/>
              <a:gd name="T4" fmla="*/ 21 w 39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21" y="0"/>
                </a:moveTo>
                <a:cubicBezTo>
                  <a:pt x="37" y="0"/>
                  <a:pt x="39" y="23"/>
                  <a:pt x="22" y="24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9" name="Freeform 33">
            <a:extLst>
              <a:ext uri="{FF2B5EF4-FFF2-40B4-BE49-F238E27FC236}">
                <a16:creationId xmlns:a16="http://schemas.microsoft.com/office/drawing/2014/main" id="{BBE9E528-3ADF-4379-B6A7-5673E783A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4665" y="4387490"/>
            <a:ext cx="151535" cy="75075"/>
          </a:xfrm>
          <a:custGeom>
            <a:avLst/>
            <a:gdLst>
              <a:gd name="T0" fmla="*/ 23 w 46"/>
              <a:gd name="T1" fmla="*/ 0 h 25"/>
              <a:gd name="T2" fmla="*/ 29 w 46"/>
              <a:gd name="T3" fmla="*/ 25 h 25"/>
              <a:gd name="T4" fmla="*/ 23 w 46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5">
                <a:moveTo>
                  <a:pt x="23" y="0"/>
                </a:moveTo>
                <a:cubicBezTo>
                  <a:pt x="32" y="1"/>
                  <a:pt x="46" y="21"/>
                  <a:pt x="29" y="25"/>
                </a:cubicBezTo>
                <a:cubicBezTo>
                  <a:pt x="10" y="23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Freeform 20">
            <a:extLst>
              <a:ext uri="{FF2B5EF4-FFF2-40B4-BE49-F238E27FC236}">
                <a16:creationId xmlns:a16="http://schemas.microsoft.com/office/drawing/2014/main" id="{35A13407-0E9D-43A5-9E0F-AE0EAAA9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39720" y="4538206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3" name="Freeform 9">
            <a:extLst>
              <a:ext uri="{FF2B5EF4-FFF2-40B4-BE49-F238E27FC236}">
                <a16:creationId xmlns:a16="http://schemas.microsoft.com/office/drawing/2014/main" id="{D37707EA-23E4-4332-B0F0-572C37E6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0041" y="4455410"/>
            <a:ext cx="121406" cy="88130"/>
          </a:xfrm>
          <a:custGeom>
            <a:avLst/>
            <a:gdLst>
              <a:gd name="T0" fmla="*/ 18 w 37"/>
              <a:gd name="T1" fmla="*/ 4 h 29"/>
              <a:gd name="T2" fmla="*/ 22 w 37"/>
              <a:gd name="T3" fmla="*/ 29 h 29"/>
              <a:gd name="T4" fmla="*/ 18 w 37"/>
              <a:gd name="T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9">
                <a:moveTo>
                  <a:pt x="18" y="4"/>
                </a:moveTo>
                <a:cubicBezTo>
                  <a:pt x="35" y="0"/>
                  <a:pt x="37" y="28"/>
                  <a:pt x="22" y="29"/>
                </a:cubicBezTo>
                <a:cubicBezTo>
                  <a:pt x="7" y="28"/>
                  <a:pt x="0" y="14"/>
                  <a:pt x="18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" name="Freeform 61">
            <a:extLst>
              <a:ext uri="{FF2B5EF4-FFF2-40B4-BE49-F238E27FC236}">
                <a16:creationId xmlns:a16="http://schemas.microsoft.com/office/drawing/2014/main" id="{51D260C8-99D8-4F96-965F-A8A155E3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3335" y="4598945"/>
            <a:ext cx="137356" cy="99554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5"/>
                  <a:pt x="16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7" name="Freeform 35">
            <a:extLst>
              <a:ext uri="{FF2B5EF4-FFF2-40B4-BE49-F238E27FC236}">
                <a16:creationId xmlns:a16="http://schemas.microsoft.com/office/drawing/2014/main" id="{542DBD35-B3D7-4ADA-AB84-AC80363E9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4247" y="4595717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9" name="Freeform 19">
            <a:extLst>
              <a:ext uri="{FF2B5EF4-FFF2-40B4-BE49-F238E27FC236}">
                <a16:creationId xmlns:a16="http://schemas.microsoft.com/office/drawing/2014/main" id="{CE0B17ED-CB1F-45DF-AE51-A736E0F13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179" y="4797912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1" name="Freeform 8">
            <a:extLst>
              <a:ext uri="{FF2B5EF4-FFF2-40B4-BE49-F238E27FC236}">
                <a16:creationId xmlns:a16="http://schemas.microsoft.com/office/drawing/2014/main" id="{77B98D8F-FFC3-4C70-A628-1109B19D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1903" y="4735882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3" name="Freeform 38">
            <a:extLst>
              <a:ext uri="{FF2B5EF4-FFF2-40B4-BE49-F238E27FC236}">
                <a16:creationId xmlns:a16="http://schemas.microsoft.com/office/drawing/2014/main" id="{90050397-9285-4F5F-B8C7-481BC386B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591" y="4889388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5" name="Freeform 27">
            <a:extLst>
              <a:ext uri="{FF2B5EF4-FFF2-40B4-BE49-F238E27FC236}">
                <a16:creationId xmlns:a16="http://schemas.microsoft.com/office/drawing/2014/main" id="{18FEA775-71E5-4B3F-A8BC-49980846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4221" y="5016682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7" name="Freeform 60">
            <a:extLst>
              <a:ext uri="{FF2B5EF4-FFF2-40B4-BE49-F238E27FC236}">
                <a16:creationId xmlns:a16="http://schemas.microsoft.com/office/drawing/2014/main" id="{CE0D22F1-DA0E-4F48-BE02-6BE6C22B5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5835" y="4916660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9" name="Freeform 57">
            <a:extLst>
              <a:ext uri="{FF2B5EF4-FFF2-40B4-BE49-F238E27FC236}">
                <a16:creationId xmlns:a16="http://schemas.microsoft.com/office/drawing/2014/main" id="{293E965A-102B-4A70-A27D-C0C1D25C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768" y="5121973"/>
            <a:ext cx="140901" cy="93843"/>
          </a:xfrm>
          <a:custGeom>
            <a:avLst/>
            <a:gdLst>
              <a:gd name="T0" fmla="*/ 27 w 43"/>
              <a:gd name="T1" fmla="*/ 3 h 31"/>
              <a:gd name="T2" fmla="*/ 40 w 43"/>
              <a:gd name="T3" fmla="*/ 23 h 31"/>
              <a:gd name="T4" fmla="*/ 27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7" y="3"/>
                </a:moveTo>
                <a:cubicBezTo>
                  <a:pt x="35" y="0"/>
                  <a:pt x="43" y="17"/>
                  <a:pt x="40" y="23"/>
                </a:cubicBezTo>
                <a:cubicBezTo>
                  <a:pt x="21" y="31"/>
                  <a:pt x="0" y="15"/>
                  <a:pt x="2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1" name="Freeform 39">
            <a:extLst>
              <a:ext uri="{FF2B5EF4-FFF2-40B4-BE49-F238E27FC236}">
                <a16:creationId xmlns:a16="http://schemas.microsoft.com/office/drawing/2014/main" id="{16BD410B-1516-4C72-9B77-5B9E6C9E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8116" y="5093698"/>
            <a:ext cx="131153" cy="81603"/>
          </a:xfrm>
          <a:custGeom>
            <a:avLst/>
            <a:gdLst>
              <a:gd name="T0" fmla="*/ 25 w 40"/>
              <a:gd name="T1" fmla="*/ 0 h 27"/>
              <a:gd name="T2" fmla="*/ 38 w 40"/>
              <a:gd name="T3" fmla="*/ 20 h 27"/>
              <a:gd name="T4" fmla="*/ 25 w 4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7">
                <a:moveTo>
                  <a:pt x="25" y="0"/>
                </a:moveTo>
                <a:cubicBezTo>
                  <a:pt x="34" y="0"/>
                  <a:pt x="40" y="11"/>
                  <a:pt x="38" y="20"/>
                </a:cubicBezTo>
                <a:cubicBezTo>
                  <a:pt x="17" y="27"/>
                  <a:pt x="0" y="12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3" name="Freeform 6">
            <a:extLst>
              <a:ext uri="{FF2B5EF4-FFF2-40B4-BE49-F238E27FC236}">
                <a16:creationId xmlns:a16="http://schemas.microsoft.com/office/drawing/2014/main" id="{324F8791-55E5-4FD1-B52A-8E58A9891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02254" y="5088176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" name="Freeform 28">
            <a:extLst>
              <a:ext uri="{FF2B5EF4-FFF2-40B4-BE49-F238E27FC236}">
                <a16:creationId xmlns:a16="http://schemas.microsoft.com/office/drawing/2014/main" id="{503CE5C5-153D-4852-B8FB-A29E13F8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367" y="5284408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7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7" name="Freeform 55">
            <a:extLst>
              <a:ext uri="{FF2B5EF4-FFF2-40B4-BE49-F238E27FC236}">
                <a16:creationId xmlns:a16="http://schemas.microsoft.com/office/drawing/2014/main" id="{DE9D5C9F-C513-411E-8436-4B5958D61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096665" y="5356199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9" name="Freeform 34">
            <a:extLst>
              <a:ext uri="{FF2B5EF4-FFF2-40B4-BE49-F238E27FC236}">
                <a16:creationId xmlns:a16="http://schemas.microsoft.com/office/drawing/2014/main" id="{9D0A8041-71C9-4822-9915-2B17B2329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8595" y="5384813"/>
            <a:ext cx="134697" cy="84051"/>
          </a:xfrm>
          <a:custGeom>
            <a:avLst/>
            <a:gdLst>
              <a:gd name="T0" fmla="*/ 22 w 41"/>
              <a:gd name="T1" fmla="*/ 0 h 28"/>
              <a:gd name="T2" fmla="*/ 8 w 41"/>
              <a:gd name="T3" fmla="*/ 21 h 28"/>
              <a:gd name="T4" fmla="*/ 22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2" y="0"/>
                </a:moveTo>
                <a:cubicBezTo>
                  <a:pt x="41" y="13"/>
                  <a:pt x="24" y="28"/>
                  <a:pt x="8" y="21"/>
                </a:cubicBezTo>
                <a:cubicBezTo>
                  <a:pt x="0" y="8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1" name="Freeform 17">
            <a:extLst>
              <a:ext uri="{FF2B5EF4-FFF2-40B4-BE49-F238E27FC236}">
                <a16:creationId xmlns:a16="http://schemas.microsoft.com/office/drawing/2014/main" id="{E4F76E47-DAA3-4C8E-B537-C672B653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05997" y="5347417"/>
            <a:ext cx="94821" cy="69362"/>
          </a:xfrm>
          <a:custGeom>
            <a:avLst/>
            <a:gdLst>
              <a:gd name="T0" fmla="*/ 13 w 29"/>
              <a:gd name="T1" fmla="*/ 0 h 23"/>
              <a:gd name="T2" fmla="*/ 13 w 29"/>
              <a:gd name="T3" fmla="*/ 23 h 23"/>
              <a:gd name="T4" fmla="*/ 13 w 2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3">
                <a:moveTo>
                  <a:pt x="13" y="0"/>
                </a:moveTo>
                <a:cubicBezTo>
                  <a:pt x="27" y="0"/>
                  <a:pt x="29" y="22"/>
                  <a:pt x="13" y="23"/>
                </a:cubicBezTo>
                <a:cubicBezTo>
                  <a:pt x="2" y="22"/>
                  <a:pt x="0" y="2"/>
                  <a:pt x="1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3" name="Freeform 26">
            <a:extLst>
              <a:ext uri="{FF2B5EF4-FFF2-40B4-BE49-F238E27FC236}">
                <a16:creationId xmlns:a16="http://schemas.microsoft.com/office/drawing/2014/main" id="{EDFE6DD0-DF50-4C10-AD05-24CF335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27927" y="5489941"/>
            <a:ext cx="127608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5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2"/>
                  <a:pt x="36" y="26"/>
                  <a:pt x="20" y="25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5" name="Freeform 53">
            <a:extLst>
              <a:ext uri="{FF2B5EF4-FFF2-40B4-BE49-F238E27FC236}">
                <a16:creationId xmlns:a16="http://schemas.microsoft.com/office/drawing/2014/main" id="{854350B7-7802-4829-AA39-CA4354D06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070" y="5593912"/>
            <a:ext cx="127608" cy="79154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7" name="Freeform 22">
            <a:extLst>
              <a:ext uri="{FF2B5EF4-FFF2-40B4-BE49-F238E27FC236}">
                <a16:creationId xmlns:a16="http://schemas.microsoft.com/office/drawing/2014/main" id="{27791A08-B7B3-4B65-8E8D-530620A10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05798" y="5739867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9" name="Freeform 42">
            <a:extLst>
              <a:ext uri="{FF2B5EF4-FFF2-40B4-BE49-F238E27FC236}">
                <a16:creationId xmlns:a16="http://schemas.microsoft.com/office/drawing/2014/main" id="{22A54D44-39E9-4D1C-A03A-B222D48BC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04552" y="5596726"/>
            <a:ext cx="144445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6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6"/>
                </a:cubicBezTo>
                <a:cubicBezTo>
                  <a:pt x="29" y="32"/>
                  <a:pt x="0" y="7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1" name="Freeform 21">
            <a:extLst>
              <a:ext uri="{FF2B5EF4-FFF2-40B4-BE49-F238E27FC236}">
                <a16:creationId xmlns:a16="http://schemas.microsoft.com/office/drawing/2014/main" id="{00095499-5811-4099-AED5-11DBCE5E6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53988" y="5658571"/>
            <a:ext cx="140901" cy="102819"/>
          </a:xfrm>
          <a:custGeom>
            <a:avLst/>
            <a:gdLst>
              <a:gd name="T0" fmla="*/ 24 w 43"/>
              <a:gd name="T1" fmla="*/ 0 h 34"/>
              <a:gd name="T2" fmla="*/ 14 w 43"/>
              <a:gd name="T3" fmla="*/ 23 h 34"/>
              <a:gd name="T4" fmla="*/ 24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4" y="0"/>
                </a:moveTo>
                <a:cubicBezTo>
                  <a:pt x="43" y="3"/>
                  <a:pt x="28" y="34"/>
                  <a:pt x="14" y="23"/>
                </a:cubicBezTo>
                <a:cubicBezTo>
                  <a:pt x="0" y="28"/>
                  <a:pt x="4" y="5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3" name="Freeform 30">
            <a:extLst>
              <a:ext uri="{FF2B5EF4-FFF2-40B4-BE49-F238E27FC236}">
                <a16:creationId xmlns:a16="http://schemas.microsoft.com/office/drawing/2014/main" id="{3335B830-887E-41D7-843A-E04FC788F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2977" y="5804956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5" name="Freeform 23">
            <a:extLst>
              <a:ext uri="{FF2B5EF4-FFF2-40B4-BE49-F238E27FC236}">
                <a16:creationId xmlns:a16="http://schemas.microsoft.com/office/drawing/2014/main" id="{70256ACA-58E1-431A-9C8F-A90A81A20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592" y="5970384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7" name="Freeform 43">
            <a:extLst>
              <a:ext uri="{FF2B5EF4-FFF2-40B4-BE49-F238E27FC236}">
                <a16:creationId xmlns:a16="http://schemas.microsoft.com/office/drawing/2014/main" id="{C1A3A0CD-FFF4-4A3D-9386-2BCE2517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2645" y="5876600"/>
            <a:ext cx="143559" cy="75075"/>
          </a:xfrm>
          <a:custGeom>
            <a:avLst/>
            <a:gdLst>
              <a:gd name="T0" fmla="*/ 28 w 44"/>
              <a:gd name="T1" fmla="*/ 0 h 25"/>
              <a:gd name="T2" fmla="*/ 25 w 44"/>
              <a:gd name="T3" fmla="*/ 25 h 25"/>
              <a:gd name="T4" fmla="*/ 28 w 44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5">
                <a:moveTo>
                  <a:pt x="28" y="0"/>
                </a:moveTo>
                <a:cubicBezTo>
                  <a:pt x="44" y="2"/>
                  <a:pt x="38" y="22"/>
                  <a:pt x="25" y="25"/>
                </a:cubicBezTo>
                <a:cubicBezTo>
                  <a:pt x="0" y="25"/>
                  <a:pt x="9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9" name="Freeform 45">
            <a:extLst>
              <a:ext uri="{FF2B5EF4-FFF2-40B4-BE49-F238E27FC236}">
                <a16:creationId xmlns:a16="http://schemas.microsoft.com/office/drawing/2014/main" id="{40981EAC-B937-4897-BF3D-5FF4941F5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6191" y="5836680"/>
            <a:ext cx="144445" cy="102819"/>
          </a:xfrm>
          <a:custGeom>
            <a:avLst/>
            <a:gdLst>
              <a:gd name="T0" fmla="*/ 31 w 44"/>
              <a:gd name="T1" fmla="*/ 0 h 34"/>
              <a:gd name="T2" fmla="*/ 42 w 44"/>
              <a:gd name="T3" fmla="*/ 19 h 34"/>
              <a:gd name="T4" fmla="*/ 31 w 4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0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1" name="Freeform 29">
            <a:extLst>
              <a:ext uri="{FF2B5EF4-FFF2-40B4-BE49-F238E27FC236}">
                <a16:creationId xmlns:a16="http://schemas.microsoft.com/office/drawing/2014/main" id="{E660C809-0CE0-4DF9-9A0C-A35FC1EF8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34871" y="5897278"/>
            <a:ext cx="118747" cy="120771"/>
          </a:xfrm>
          <a:custGeom>
            <a:avLst/>
            <a:gdLst>
              <a:gd name="T0" fmla="*/ 16 w 36"/>
              <a:gd name="T1" fmla="*/ 4 h 40"/>
              <a:gd name="T2" fmla="*/ 34 w 36"/>
              <a:gd name="T3" fmla="*/ 15 h 40"/>
              <a:gd name="T4" fmla="*/ 16 w 36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0">
                <a:moveTo>
                  <a:pt x="16" y="4"/>
                </a:moveTo>
                <a:cubicBezTo>
                  <a:pt x="36" y="5"/>
                  <a:pt x="33" y="0"/>
                  <a:pt x="34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3" name="Freeform 36">
            <a:extLst>
              <a:ext uri="{FF2B5EF4-FFF2-40B4-BE49-F238E27FC236}">
                <a16:creationId xmlns:a16="http://schemas.microsoft.com/office/drawing/2014/main" id="{E4C42FED-6DA1-416E-98D0-B0C84B23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384" y="6046702"/>
            <a:ext cx="144445" cy="102819"/>
          </a:xfrm>
          <a:custGeom>
            <a:avLst/>
            <a:gdLst>
              <a:gd name="T0" fmla="*/ 31 w 44"/>
              <a:gd name="T1" fmla="*/ 1 h 34"/>
              <a:gd name="T2" fmla="*/ 25 w 44"/>
              <a:gd name="T3" fmla="*/ 22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44" y="3"/>
                  <a:pt x="38" y="34"/>
                  <a:pt x="25" y="22"/>
                </a:cubicBezTo>
                <a:cubicBezTo>
                  <a:pt x="0" y="28"/>
                  <a:pt x="14" y="0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5" name="Freeform 15">
            <a:extLst>
              <a:ext uri="{FF2B5EF4-FFF2-40B4-BE49-F238E27FC236}">
                <a16:creationId xmlns:a16="http://schemas.microsoft.com/office/drawing/2014/main" id="{8E68CF56-E65A-4AB1-823B-FDA8D130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8167" y="6224329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7" name="Freeform 54">
            <a:extLst>
              <a:ext uri="{FF2B5EF4-FFF2-40B4-BE49-F238E27FC236}">
                <a16:creationId xmlns:a16="http://schemas.microsoft.com/office/drawing/2014/main" id="{6CB30CA6-4302-43FE-91F5-A90414CD3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7134" y="6169472"/>
            <a:ext cx="134697" cy="105266"/>
          </a:xfrm>
          <a:custGeom>
            <a:avLst/>
            <a:gdLst>
              <a:gd name="T0" fmla="*/ 28 w 41"/>
              <a:gd name="T1" fmla="*/ 2 h 35"/>
              <a:gd name="T2" fmla="*/ 40 w 41"/>
              <a:gd name="T3" fmla="*/ 21 h 35"/>
              <a:gd name="T4" fmla="*/ 28 w 41"/>
              <a:gd name="T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5">
                <a:moveTo>
                  <a:pt x="28" y="2"/>
                </a:moveTo>
                <a:cubicBezTo>
                  <a:pt x="37" y="0"/>
                  <a:pt x="41" y="13"/>
                  <a:pt x="40" y="21"/>
                </a:cubicBezTo>
                <a:cubicBezTo>
                  <a:pt x="22" y="35"/>
                  <a:pt x="0" y="10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9" name="Freeform 31">
            <a:extLst>
              <a:ext uri="{FF2B5EF4-FFF2-40B4-BE49-F238E27FC236}">
                <a16:creationId xmlns:a16="http://schemas.microsoft.com/office/drawing/2014/main" id="{10EB2C4A-4563-4B77-82E8-19143482C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66567" y="6183127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1" name="Freeform 52">
            <a:extLst>
              <a:ext uri="{FF2B5EF4-FFF2-40B4-BE49-F238E27FC236}">
                <a16:creationId xmlns:a16="http://schemas.microsoft.com/office/drawing/2014/main" id="{F35D6553-B859-4EC5-9642-AE5E5B1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012" y="6356763"/>
            <a:ext cx="118747" cy="81603"/>
          </a:xfrm>
          <a:custGeom>
            <a:avLst/>
            <a:gdLst>
              <a:gd name="T0" fmla="*/ 21 w 36"/>
              <a:gd name="T1" fmla="*/ 0 h 27"/>
              <a:gd name="T2" fmla="*/ 22 w 36"/>
              <a:gd name="T3" fmla="*/ 27 h 27"/>
              <a:gd name="T4" fmla="*/ 21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21" y="0"/>
                </a:moveTo>
                <a:cubicBezTo>
                  <a:pt x="33" y="3"/>
                  <a:pt x="36" y="23"/>
                  <a:pt x="22" y="27"/>
                </a:cubicBezTo>
                <a:cubicBezTo>
                  <a:pt x="3" y="25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3" name="Freeform 41">
            <a:extLst>
              <a:ext uri="{FF2B5EF4-FFF2-40B4-BE49-F238E27FC236}">
                <a16:creationId xmlns:a16="http://schemas.microsoft.com/office/drawing/2014/main" id="{DD3362FC-ACFB-409A-9E4C-DA53652C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384" y="6278710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5" name="Freeform 18">
            <a:extLst>
              <a:ext uri="{FF2B5EF4-FFF2-40B4-BE49-F238E27FC236}">
                <a16:creationId xmlns:a16="http://schemas.microsoft.com/office/drawing/2014/main" id="{87E1C2D8-1AF0-44AA-8959-9D14995E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6606" y="6507822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7" name="Freeform 59">
            <a:extLst>
              <a:ext uri="{FF2B5EF4-FFF2-40B4-BE49-F238E27FC236}">
                <a16:creationId xmlns:a16="http://schemas.microsoft.com/office/drawing/2014/main" id="{6D33478B-6995-4C07-AF69-537CB1CC6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8156" y="6555124"/>
            <a:ext cx="124063" cy="78339"/>
          </a:xfrm>
          <a:custGeom>
            <a:avLst/>
            <a:gdLst>
              <a:gd name="T0" fmla="*/ 22 w 38"/>
              <a:gd name="T1" fmla="*/ 0 h 26"/>
              <a:gd name="T2" fmla="*/ 18 w 38"/>
              <a:gd name="T3" fmla="*/ 26 h 26"/>
              <a:gd name="T4" fmla="*/ 22 w 3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6">
                <a:moveTo>
                  <a:pt x="22" y="0"/>
                </a:moveTo>
                <a:cubicBezTo>
                  <a:pt x="38" y="3"/>
                  <a:pt x="33" y="25"/>
                  <a:pt x="18" y="26"/>
                </a:cubicBezTo>
                <a:cubicBezTo>
                  <a:pt x="0" y="20"/>
                  <a:pt x="6" y="3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" name="Freeform 49">
            <a:extLst>
              <a:ext uri="{FF2B5EF4-FFF2-40B4-BE49-F238E27FC236}">
                <a16:creationId xmlns:a16="http://schemas.microsoft.com/office/drawing/2014/main" id="{DE4394B6-C229-44DF-9928-3B42B512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7266" y="6507925"/>
            <a:ext cx="127608" cy="81603"/>
          </a:xfrm>
          <a:custGeom>
            <a:avLst/>
            <a:gdLst>
              <a:gd name="T0" fmla="*/ 21 w 39"/>
              <a:gd name="T1" fmla="*/ 2 h 27"/>
              <a:gd name="T2" fmla="*/ 26 w 39"/>
              <a:gd name="T3" fmla="*/ 24 h 27"/>
              <a:gd name="T4" fmla="*/ 21 w 39"/>
              <a:gd name="T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1" y="2"/>
                </a:moveTo>
                <a:cubicBezTo>
                  <a:pt x="36" y="0"/>
                  <a:pt x="39" y="17"/>
                  <a:pt x="26" y="24"/>
                </a:cubicBezTo>
                <a:cubicBezTo>
                  <a:pt x="8" y="27"/>
                  <a:pt x="0" y="9"/>
                  <a:pt x="21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1" name="Freeform 25">
            <a:extLst>
              <a:ext uri="{FF2B5EF4-FFF2-40B4-BE49-F238E27FC236}">
                <a16:creationId xmlns:a16="http://schemas.microsoft.com/office/drawing/2014/main" id="{F825A735-54F6-4C3E-9694-53BDCEA17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34649" y="6423833"/>
            <a:ext cx="134697" cy="93843"/>
          </a:xfrm>
          <a:custGeom>
            <a:avLst/>
            <a:gdLst>
              <a:gd name="T0" fmla="*/ 23 w 41"/>
              <a:gd name="T1" fmla="*/ 0 h 31"/>
              <a:gd name="T2" fmla="*/ 17 w 41"/>
              <a:gd name="T3" fmla="*/ 25 h 31"/>
              <a:gd name="T4" fmla="*/ 23 w 4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1">
                <a:moveTo>
                  <a:pt x="23" y="0"/>
                </a:moveTo>
                <a:cubicBezTo>
                  <a:pt x="40" y="1"/>
                  <a:pt x="41" y="31"/>
                  <a:pt x="17" y="25"/>
                </a:cubicBezTo>
                <a:cubicBezTo>
                  <a:pt x="0" y="7"/>
                  <a:pt x="1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3" name="Freeform 10">
            <a:extLst>
              <a:ext uri="{FF2B5EF4-FFF2-40B4-BE49-F238E27FC236}">
                <a16:creationId xmlns:a16="http://schemas.microsoft.com/office/drawing/2014/main" id="{5AB5717E-B8E9-4FAF-A493-A7F55CDF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4557" y="6713279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5" name="Freeform 8">
            <a:extLst>
              <a:ext uri="{FF2B5EF4-FFF2-40B4-BE49-F238E27FC236}">
                <a16:creationId xmlns:a16="http://schemas.microsoft.com/office/drawing/2014/main" id="{A63074B5-9D04-40B1-9089-5EF1F3BC8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9838" y="676592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" name="Freeform 8">
            <a:extLst>
              <a:ext uri="{FF2B5EF4-FFF2-40B4-BE49-F238E27FC236}">
                <a16:creationId xmlns:a16="http://schemas.microsoft.com/office/drawing/2014/main" id="{2FF88F98-A5AE-4E8B-ADD8-EB50B7A03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8563" y="67473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9" name="Freeform 106">
            <a:extLst>
              <a:ext uri="{FF2B5EF4-FFF2-40B4-BE49-F238E27FC236}">
                <a16:creationId xmlns:a16="http://schemas.microsoft.com/office/drawing/2014/main" id="{63DAFAC2-1AD6-4B8D-86F0-4898FD72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11738" y="6639670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85747-65E3-284D-B458-4B1662AF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Γελοιογραφίες μαθητών με εφαρμογή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voki</a:t>
            </a:r>
            <a:endParaRPr lang="en-G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21" name="Content Placeholder 2">
            <a:extLst>
              <a:ext uri="{FF2B5EF4-FFF2-40B4-BE49-F238E27FC236}">
                <a16:creationId xmlns:a16="http://schemas.microsoft.com/office/drawing/2014/main" id="{59C904A2-8938-40A9-A41D-7ECAFA44C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957394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00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714C-4D63-7A4B-A371-37AB0759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l-GR" i="1" dirty="0"/>
              <a:t>Αποτίμηση</a:t>
            </a:r>
            <a:r>
              <a:rPr lang="en-US" i="1" dirty="0"/>
              <a:t> </a:t>
            </a:r>
            <a:r>
              <a:rPr lang="el-GR" i="1" dirty="0"/>
              <a:t>πλατφόρμας: μαθητές</a:t>
            </a:r>
            <a:endParaRPr lang="en-GR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54252D-1777-4C3D-A04E-E0BEEDFF0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22328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990552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291</Words>
  <Application>Microsoft Macintosh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Modern Love</vt:lpstr>
      <vt:lpstr>BohemianVTI</vt:lpstr>
      <vt:lpstr>Γλώσσα Πολύτροπη</vt:lpstr>
      <vt:lpstr>Νεοελληνική Γλώσσα Β΄Γυμνασίου (Ενότητα 4η: Σχολείο &amp; μέλλον επαγγελματικό)  Ενότητα 5η: Εργασία-επάγγελμα </vt:lpstr>
      <vt:lpstr>ΘΕΜΑΤΙΚΕΣ ΕΝΟΤΗΤΕΣ</vt:lpstr>
      <vt:lpstr>                               </vt:lpstr>
      <vt:lpstr>Γελοιογραφίες μαθητών με εφαρμογή photo editing Pixlr E </vt:lpstr>
      <vt:lpstr>PowerPoint Presentation</vt:lpstr>
      <vt:lpstr>PowerPoint Presentation</vt:lpstr>
      <vt:lpstr>Γελοιογραφίες μαθητών με εφαρμογή voki</vt:lpstr>
      <vt:lpstr>Αποτίμηση πλατφόρμας: μαθητές</vt:lpstr>
      <vt:lpstr>Αποτίμηση πλατφόρμας: εκπαιδευτικοί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Γλώσσα Πολύτροπη</dc:title>
  <dc:creator>vassilis  tsaoussidis</dc:creator>
  <cp:lastModifiedBy>vassilis  tsaoussidis</cp:lastModifiedBy>
  <cp:revision>25</cp:revision>
  <dcterms:created xsi:type="dcterms:W3CDTF">2021-04-18T20:21:21Z</dcterms:created>
  <dcterms:modified xsi:type="dcterms:W3CDTF">2021-05-06T15:21:47Z</dcterms:modified>
</cp:coreProperties>
</file>